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63" r:id="rId1"/>
  </p:sldMasterIdLst>
  <p:notesMasterIdLst>
    <p:notesMasterId r:id="rId17"/>
  </p:notesMasterIdLst>
  <p:handoutMasterIdLst>
    <p:handoutMasterId r:id="rId18"/>
  </p:handoutMasterIdLst>
  <p:sldIdLst>
    <p:sldId id="874" r:id="rId2"/>
    <p:sldId id="260" r:id="rId3"/>
    <p:sldId id="880" r:id="rId4"/>
    <p:sldId id="284" r:id="rId5"/>
    <p:sldId id="883" r:id="rId6"/>
    <p:sldId id="884" r:id="rId7"/>
    <p:sldId id="885" r:id="rId8"/>
    <p:sldId id="887" r:id="rId9"/>
    <p:sldId id="889" r:id="rId10"/>
    <p:sldId id="283" r:id="rId11"/>
    <p:sldId id="890" r:id="rId12"/>
    <p:sldId id="296" r:id="rId13"/>
    <p:sldId id="843" r:id="rId14"/>
    <p:sldId id="891" r:id="rId15"/>
    <p:sldId id="886" r:id="rId16"/>
  </p:sldIdLst>
  <p:sldSz cx="12192000" cy="6858000"/>
  <p:notesSz cx="7077075" cy="9363075"/>
  <p:defaultTextStyle>
    <a:defPPr>
      <a:defRPr lang="en-NZ"/>
    </a:defPPr>
    <a:lvl1pPr algn="l" rtl="0" eaLnBrk="0" fontAlgn="base" hangingPunct="0">
      <a:spcBef>
        <a:spcPct val="0"/>
      </a:spcBef>
      <a:spcAft>
        <a:spcPct val="0"/>
      </a:spcAft>
      <a:defRPr sz="3200" kern="1200">
        <a:solidFill>
          <a:schemeClr val="tx1"/>
        </a:solidFill>
        <a:latin typeface="Arial" charset="0"/>
        <a:ea typeface="ＭＳ Ｐゴシック" pitchFamily="-112" charset="-128"/>
        <a:cs typeface="+mn-cs"/>
      </a:defRPr>
    </a:lvl1pPr>
    <a:lvl2pPr marL="609585" algn="l" rtl="0" eaLnBrk="0" fontAlgn="base" hangingPunct="0">
      <a:spcBef>
        <a:spcPct val="0"/>
      </a:spcBef>
      <a:spcAft>
        <a:spcPct val="0"/>
      </a:spcAft>
      <a:defRPr sz="3200" kern="1200">
        <a:solidFill>
          <a:schemeClr val="tx1"/>
        </a:solidFill>
        <a:latin typeface="Arial" charset="0"/>
        <a:ea typeface="ＭＳ Ｐゴシック" pitchFamily="-112" charset="-128"/>
        <a:cs typeface="+mn-cs"/>
      </a:defRPr>
    </a:lvl2pPr>
    <a:lvl3pPr marL="1219170" algn="l" rtl="0" eaLnBrk="0" fontAlgn="base" hangingPunct="0">
      <a:spcBef>
        <a:spcPct val="0"/>
      </a:spcBef>
      <a:spcAft>
        <a:spcPct val="0"/>
      </a:spcAft>
      <a:defRPr sz="3200" kern="1200">
        <a:solidFill>
          <a:schemeClr val="tx1"/>
        </a:solidFill>
        <a:latin typeface="Arial" charset="0"/>
        <a:ea typeface="ＭＳ Ｐゴシック" pitchFamily="-112" charset="-128"/>
        <a:cs typeface="+mn-cs"/>
      </a:defRPr>
    </a:lvl3pPr>
    <a:lvl4pPr marL="1828754" algn="l" rtl="0" eaLnBrk="0" fontAlgn="base" hangingPunct="0">
      <a:spcBef>
        <a:spcPct val="0"/>
      </a:spcBef>
      <a:spcAft>
        <a:spcPct val="0"/>
      </a:spcAft>
      <a:defRPr sz="3200" kern="1200">
        <a:solidFill>
          <a:schemeClr val="tx1"/>
        </a:solidFill>
        <a:latin typeface="Arial" charset="0"/>
        <a:ea typeface="ＭＳ Ｐゴシック" pitchFamily="-112" charset="-128"/>
        <a:cs typeface="+mn-cs"/>
      </a:defRPr>
    </a:lvl4pPr>
    <a:lvl5pPr marL="2438339" algn="l" rtl="0" eaLnBrk="0" fontAlgn="base" hangingPunct="0">
      <a:spcBef>
        <a:spcPct val="0"/>
      </a:spcBef>
      <a:spcAft>
        <a:spcPct val="0"/>
      </a:spcAft>
      <a:defRPr sz="3200" kern="1200">
        <a:solidFill>
          <a:schemeClr val="tx1"/>
        </a:solidFill>
        <a:latin typeface="Arial" charset="0"/>
        <a:ea typeface="ＭＳ Ｐゴシック" pitchFamily="-112" charset="-128"/>
        <a:cs typeface="+mn-cs"/>
      </a:defRPr>
    </a:lvl5pPr>
    <a:lvl6pPr marL="3047924" algn="l" defTabSz="1219170" rtl="0" eaLnBrk="1" latinLnBrk="0" hangingPunct="1">
      <a:defRPr sz="3200" kern="1200">
        <a:solidFill>
          <a:schemeClr val="tx1"/>
        </a:solidFill>
        <a:latin typeface="Arial" charset="0"/>
        <a:ea typeface="ＭＳ Ｐゴシック" pitchFamily="-112" charset="-128"/>
        <a:cs typeface="+mn-cs"/>
      </a:defRPr>
    </a:lvl6pPr>
    <a:lvl7pPr marL="3657509" algn="l" defTabSz="1219170" rtl="0" eaLnBrk="1" latinLnBrk="0" hangingPunct="1">
      <a:defRPr sz="3200" kern="1200">
        <a:solidFill>
          <a:schemeClr val="tx1"/>
        </a:solidFill>
        <a:latin typeface="Arial" charset="0"/>
        <a:ea typeface="ＭＳ Ｐゴシック" pitchFamily="-112" charset="-128"/>
        <a:cs typeface="+mn-cs"/>
      </a:defRPr>
    </a:lvl7pPr>
    <a:lvl8pPr marL="4267093" algn="l" defTabSz="1219170" rtl="0" eaLnBrk="1" latinLnBrk="0" hangingPunct="1">
      <a:defRPr sz="3200" kern="1200">
        <a:solidFill>
          <a:schemeClr val="tx1"/>
        </a:solidFill>
        <a:latin typeface="Arial" charset="0"/>
        <a:ea typeface="ＭＳ Ｐゴシック" pitchFamily="-112" charset="-128"/>
        <a:cs typeface="+mn-cs"/>
      </a:defRPr>
    </a:lvl8pPr>
    <a:lvl9pPr marL="4876678" algn="l" defTabSz="1219170" rtl="0" eaLnBrk="1" latinLnBrk="0" hangingPunct="1">
      <a:defRPr sz="3200" kern="1200">
        <a:solidFill>
          <a:schemeClr val="tx1"/>
        </a:solidFill>
        <a:latin typeface="Arial" charset="0"/>
        <a:ea typeface="ＭＳ Ｐゴシック" pitchFamily="-112" charset="-128"/>
        <a:cs typeface="+mn-cs"/>
      </a:defRPr>
    </a:lvl9pPr>
  </p:defaultTextStyle>
  <p:extLst>
    <p:ext uri="{EFAFB233-063F-42B5-8137-9DF3F51BA10A}">
      <p15:sldGuideLst xmlns:p15="http://schemas.microsoft.com/office/powerpoint/2012/main">
        <p15:guide id="1" pos="3840">
          <p15:clr>
            <a:srgbClr val="A4A3A4"/>
          </p15:clr>
        </p15:guide>
        <p15:guide id="2" orient="horz" pos="3793">
          <p15:clr>
            <a:srgbClr val="A4A3A4"/>
          </p15:clr>
        </p15:guide>
        <p15:guide id="3" orient="horz" pos="981" userDrawn="1">
          <p15:clr>
            <a:srgbClr val="A4A3A4"/>
          </p15:clr>
        </p15:guide>
        <p15:guide id="4" pos="6606" userDrawn="1">
          <p15:clr>
            <a:srgbClr val="A4A3A4"/>
          </p15:clr>
        </p15:guide>
        <p15:guide id="5" pos="4883" userDrawn="1">
          <p15:clr>
            <a:srgbClr val="A4A3A4"/>
          </p15:clr>
        </p15:guide>
        <p15:guide id="6" orient="horz" pos="111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a Leonard-Jones" initials="ALJ" lastIdx="2" clrIdx="0">
    <p:extLst>
      <p:ext uri="{19B8F6BF-5375-455C-9EA6-DF929625EA0E}">
        <p15:presenceInfo xmlns:p15="http://schemas.microsoft.com/office/powerpoint/2012/main" userId="S::andrea.leonard-jones@plantandfood.co.nz::75b6c3d6-6edd-4e5d-931b-dc5d2d12279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CF0EF"/>
    <a:srgbClr val="C1CCCA"/>
    <a:srgbClr val="82D4E3"/>
    <a:srgbClr val="D9F2F7"/>
    <a:srgbClr val="FFF4E4"/>
    <a:srgbClr val="FFDAA4"/>
    <a:srgbClr val="F5ECF2"/>
    <a:srgbClr val="EBF5E8"/>
    <a:srgbClr val="04A9C7"/>
    <a:srgbClr val="3E5D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6405" autoAdjust="0"/>
  </p:normalViewPr>
  <p:slideViewPr>
    <p:cSldViewPr snapToGrid="0" snapToObjects="1" showGuides="1">
      <p:cViewPr varScale="1">
        <p:scale>
          <a:sx n="67" d="100"/>
          <a:sy n="67" d="100"/>
        </p:scale>
        <p:origin x="32" y="44"/>
      </p:cViewPr>
      <p:guideLst>
        <p:guide pos="3840"/>
        <p:guide orient="horz" pos="3793"/>
        <p:guide orient="horz" pos="981"/>
        <p:guide pos="6606"/>
        <p:guide pos="4883"/>
        <p:guide orient="horz" pos="1117"/>
      </p:guideLst>
    </p:cSldViewPr>
  </p:slideViewPr>
  <p:outlineViewPr>
    <p:cViewPr>
      <p:scale>
        <a:sx n="33" d="100"/>
        <a:sy n="33" d="100"/>
      </p:scale>
      <p:origin x="0" y="0"/>
    </p:cViewPr>
  </p:outlineViewPr>
  <p:notesTextViewPr>
    <p:cViewPr>
      <p:scale>
        <a:sx n="1" d="1"/>
        <a:sy n="1" d="1"/>
      </p:scale>
      <p:origin x="0" y="0"/>
    </p:cViewPr>
  </p:notesTextViewPr>
  <p:sorterViewPr>
    <p:cViewPr>
      <p:scale>
        <a:sx n="45" d="100"/>
        <a:sy n="45" d="100"/>
      </p:scale>
      <p:origin x="0" y="0"/>
    </p:cViewPr>
  </p:sorterViewPr>
  <p:notesViewPr>
    <p:cSldViewPr snapToGrid="0" snapToObjects="1" showGuides="1">
      <p:cViewPr varScale="1">
        <p:scale>
          <a:sx n="80" d="100"/>
          <a:sy n="80" d="100"/>
        </p:scale>
        <p:origin x="3678"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1150CB7-61A5-0240-AADD-DF1C6BB0022F}"/>
              </a:ext>
            </a:extLst>
          </p:cNvPr>
          <p:cNvSpPr>
            <a:spLocks noGrp="1"/>
          </p:cNvSpPr>
          <p:nvPr>
            <p:ph type="hdr" sz="quarter"/>
          </p:nvPr>
        </p:nvSpPr>
        <p:spPr>
          <a:xfrm>
            <a:off x="0" y="0"/>
            <a:ext cx="3067050" cy="469900"/>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3E1AAA1-237C-7246-B3BD-6F1DBA2BD0B5}"/>
              </a:ext>
            </a:extLst>
          </p:cNvPr>
          <p:cNvSpPr>
            <a:spLocks noGrp="1"/>
          </p:cNvSpPr>
          <p:nvPr>
            <p:ph type="dt" sz="quarter" idx="1"/>
          </p:nvPr>
        </p:nvSpPr>
        <p:spPr>
          <a:xfrm>
            <a:off x="4008438" y="0"/>
            <a:ext cx="3067050" cy="469900"/>
          </a:xfrm>
          <a:prstGeom prst="rect">
            <a:avLst/>
          </a:prstGeom>
        </p:spPr>
        <p:txBody>
          <a:bodyPr vert="horz" lIns="91440" tIns="45720" rIns="91440" bIns="45720" rtlCol="0"/>
          <a:lstStyle>
            <a:lvl1pPr algn="r">
              <a:defRPr sz="1200"/>
            </a:lvl1pPr>
          </a:lstStyle>
          <a:p>
            <a:fld id="{8F0ED35F-05B1-0044-B9A7-717346114B76}" type="datetimeFigureOut">
              <a:rPr lang="en-US" smtClean="0"/>
              <a:t>4/10/2024</a:t>
            </a:fld>
            <a:endParaRPr lang="en-US" dirty="0"/>
          </a:p>
        </p:txBody>
      </p:sp>
      <p:sp>
        <p:nvSpPr>
          <p:cNvPr id="4" name="Footer Placeholder 3">
            <a:extLst>
              <a:ext uri="{FF2B5EF4-FFF2-40B4-BE49-F238E27FC236}">
                <a16:creationId xmlns:a16="http://schemas.microsoft.com/office/drawing/2014/main" id="{C503792A-B2CE-9842-8C57-2C38E3A5222B}"/>
              </a:ext>
            </a:extLst>
          </p:cNvPr>
          <p:cNvSpPr>
            <a:spLocks noGrp="1"/>
          </p:cNvSpPr>
          <p:nvPr>
            <p:ph type="ftr" sz="quarter" idx="2"/>
          </p:nvPr>
        </p:nvSpPr>
        <p:spPr>
          <a:xfrm>
            <a:off x="0" y="8893175"/>
            <a:ext cx="3067050" cy="4699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7A61433-D49F-724D-8E5F-D366C55CD96C}"/>
              </a:ext>
            </a:extLst>
          </p:cNvPr>
          <p:cNvSpPr>
            <a:spLocks noGrp="1"/>
          </p:cNvSpPr>
          <p:nvPr>
            <p:ph type="sldNum" sz="quarter" idx="3"/>
          </p:nvPr>
        </p:nvSpPr>
        <p:spPr>
          <a:xfrm>
            <a:off x="4008438" y="8893175"/>
            <a:ext cx="3067050" cy="469900"/>
          </a:xfrm>
          <a:prstGeom prst="rect">
            <a:avLst/>
          </a:prstGeom>
        </p:spPr>
        <p:txBody>
          <a:bodyPr vert="horz" lIns="91440" tIns="45720" rIns="91440" bIns="45720" rtlCol="0" anchor="b"/>
          <a:lstStyle>
            <a:lvl1pPr algn="r">
              <a:defRPr sz="1200"/>
            </a:lvl1pPr>
          </a:lstStyle>
          <a:p>
            <a:fld id="{782548CB-9B50-5540-96FA-96E79E28CB18}" type="slidenum">
              <a:rPr lang="en-US" smtClean="0"/>
              <a:t>‹#›</a:t>
            </a:fld>
            <a:endParaRPr lang="en-US" dirty="0"/>
          </a:p>
        </p:txBody>
      </p:sp>
    </p:spTree>
    <p:extLst>
      <p:ext uri="{BB962C8B-B14F-4D97-AF65-F5344CB8AC3E}">
        <p14:creationId xmlns:p14="http://schemas.microsoft.com/office/powerpoint/2010/main" val="24435730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7050" cy="469900"/>
          </a:xfrm>
          <a:prstGeom prst="rect">
            <a:avLst/>
          </a:prstGeom>
        </p:spPr>
        <p:txBody>
          <a:bodyPr vert="horz" lIns="91440" tIns="45720" rIns="91440" bIns="45720" rtlCol="0"/>
          <a:lstStyle>
            <a:lvl1pPr algn="l">
              <a:defRPr sz="1200"/>
            </a:lvl1pPr>
          </a:lstStyle>
          <a:p>
            <a:endParaRPr lang="en-NZ" noProof="0" dirty="0"/>
          </a:p>
        </p:txBody>
      </p:sp>
      <p:sp>
        <p:nvSpPr>
          <p:cNvPr id="3" name="Date Placeholder 2"/>
          <p:cNvSpPr>
            <a:spLocks noGrp="1"/>
          </p:cNvSpPr>
          <p:nvPr>
            <p:ph type="dt" idx="1"/>
          </p:nvPr>
        </p:nvSpPr>
        <p:spPr>
          <a:xfrm>
            <a:off x="4008438" y="0"/>
            <a:ext cx="3067050" cy="469900"/>
          </a:xfrm>
          <a:prstGeom prst="rect">
            <a:avLst/>
          </a:prstGeom>
        </p:spPr>
        <p:txBody>
          <a:bodyPr vert="horz" lIns="91440" tIns="45720" rIns="91440" bIns="45720" rtlCol="0"/>
          <a:lstStyle>
            <a:lvl1pPr algn="r">
              <a:defRPr sz="1200"/>
            </a:lvl1pPr>
          </a:lstStyle>
          <a:p>
            <a:fld id="{559B22EF-880C-E041-8E18-49BF03F19898}" type="datetimeFigureOut">
              <a:rPr lang="en-NZ" smtClean="0"/>
              <a:t>10/04/2024</a:t>
            </a:fld>
            <a:endParaRPr lang="en-NZ" dirty="0"/>
          </a:p>
        </p:txBody>
      </p:sp>
      <p:sp>
        <p:nvSpPr>
          <p:cNvPr id="4" name="Slide Image Placeholder 3"/>
          <p:cNvSpPr>
            <a:spLocks noGrp="1" noRot="1" noChangeAspect="1"/>
          </p:cNvSpPr>
          <p:nvPr>
            <p:ph type="sldImg" idx="2"/>
          </p:nvPr>
        </p:nvSpPr>
        <p:spPr>
          <a:xfrm>
            <a:off x="728663" y="1169988"/>
            <a:ext cx="5619750" cy="3160712"/>
          </a:xfrm>
          <a:prstGeom prst="rect">
            <a:avLst/>
          </a:prstGeom>
          <a:noFill/>
          <a:ln w="12700">
            <a:solidFill>
              <a:prstClr val="black"/>
            </a:solidFill>
          </a:ln>
        </p:spPr>
        <p:txBody>
          <a:bodyPr vert="horz" lIns="91440" tIns="45720" rIns="91440" bIns="45720" rtlCol="0" anchor="ctr"/>
          <a:lstStyle/>
          <a:p>
            <a:endParaRPr lang="en-NZ" dirty="0"/>
          </a:p>
        </p:txBody>
      </p:sp>
      <p:sp>
        <p:nvSpPr>
          <p:cNvPr id="5" name="Notes Placeholder 4"/>
          <p:cNvSpPr>
            <a:spLocks noGrp="1"/>
          </p:cNvSpPr>
          <p:nvPr>
            <p:ph type="body" sz="quarter" idx="3"/>
          </p:nvPr>
        </p:nvSpPr>
        <p:spPr>
          <a:xfrm>
            <a:off x="708025" y="4505325"/>
            <a:ext cx="5661025" cy="3687763"/>
          </a:xfrm>
          <a:prstGeom prst="rect">
            <a:avLst/>
          </a:prstGeom>
        </p:spPr>
        <p:txBody>
          <a:bodyPr vert="horz" lIns="91440" tIns="45720" rIns="91440" bIns="45720" rtlCol="0"/>
          <a:lstStyle/>
          <a:p>
            <a:pPr lvl="0"/>
            <a:r>
              <a:rPr lang="en-NZ" noProof="0" dirty="0"/>
              <a:t>Click to edit Master text styles</a:t>
            </a:r>
          </a:p>
          <a:p>
            <a:pPr lvl="1"/>
            <a:r>
              <a:rPr lang="en-NZ" noProof="0" dirty="0"/>
              <a:t>Second level</a:t>
            </a:r>
          </a:p>
          <a:p>
            <a:pPr lvl="2"/>
            <a:r>
              <a:rPr lang="en-NZ" noProof="0" dirty="0"/>
              <a:t>Third level</a:t>
            </a:r>
          </a:p>
          <a:p>
            <a:pPr lvl="3"/>
            <a:r>
              <a:rPr lang="en-NZ" noProof="0" dirty="0"/>
              <a:t>Fourth level</a:t>
            </a:r>
          </a:p>
          <a:p>
            <a:pPr lvl="4"/>
            <a:r>
              <a:rPr lang="en-NZ" noProof="0" dirty="0"/>
              <a:t>Fifth level</a:t>
            </a:r>
          </a:p>
        </p:txBody>
      </p:sp>
      <p:sp>
        <p:nvSpPr>
          <p:cNvPr id="6" name="Footer Placeholder 5"/>
          <p:cNvSpPr>
            <a:spLocks noGrp="1"/>
          </p:cNvSpPr>
          <p:nvPr>
            <p:ph type="ftr" sz="quarter" idx="4"/>
          </p:nvPr>
        </p:nvSpPr>
        <p:spPr>
          <a:xfrm>
            <a:off x="0" y="8893175"/>
            <a:ext cx="3067050" cy="469900"/>
          </a:xfrm>
          <a:prstGeom prst="rect">
            <a:avLst/>
          </a:prstGeom>
        </p:spPr>
        <p:txBody>
          <a:bodyPr vert="horz" lIns="91440" tIns="45720" rIns="91440" bIns="45720" rtlCol="0" anchor="b"/>
          <a:lstStyle>
            <a:lvl1pPr algn="l">
              <a:defRPr sz="1200"/>
            </a:lvl1pPr>
          </a:lstStyle>
          <a:p>
            <a:endParaRPr lang="en-NZ" noProof="0" dirty="0"/>
          </a:p>
        </p:txBody>
      </p:sp>
      <p:sp>
        <p:nvSpPr>
          <p:cNvPr id="7" name="Slide Number Placeholder 6"/>
          <p:cNvSpPr>
            <a:spLocks noGrp="1"/>
          </p:cNvSpPr>
          <p:nvPr>
            <p:ph type="sldNum" sz="quarter" idx="5"/>
          </p:nvPr>
        </p:nvSpPr>
        <p:spPr>
          <a:xfrm>
            <a:off x="4008438" y="8893175"/>
            <a:ext cx="3067050" cy="469900"/>
          </a:xfrm>
          <a:prstGeom prst="rect">
            <a:avLst/>
          </a:prstGeom>
        </p:spPr>
        <p:txBody>
          <a:bodyPr vert="horz" lIns="91440" tIns="45720" rIns="91440" bIns="45720" rtlCol="0" anchor="b"/>
          <a:lstStyle>
            <a:lvl1pPr algn="r">
              <a:defRPr sz="1200"/>
            </a:lvl1pPr>
          </a:lstStyle>
          <a:p>
            <a:fld id="{259F9006-CF95-DB4F-84D4-DB2E02F1BCE3}" type="slidenum">
              <a:rPr lang="en-NZ" smtClean="0"/>
              <a:t>‹#›</a:t>
            </a:fld>
            <a:endParaRPr lang="en-NZ" dirty="0"/>
          </a:p>
        </p:txBody>
      </p:sp>
    </p:spTree>
    <p:extLst>
      <p:ext uri="{BB962C8B-B14F-4D97-AF65-F5344CB8AC3E}">
        <p14:creationId xmlns:p14="http://schemas.microsoft.com/office/powerpoint/2010/main" val="1018445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noProof="0" dirty="0"/>
              <a:t>Select one cover option and delete the unused variations.</a:t>
            </a:r>
          </a:p>
          <a:p>
            <a:endParaRPr lang="en-NZ" noProof="0" dirty="0"/>
          </a:p>
        </p:txBody>
      </p:sp>
      <p:sp>
        <p:nvSpPr>
          <p:cNvPr id="4" name="Slide Number Placeholder 3"/>
          <p:cNvSpPr>
            <a:spLocks noGrp="1"/>
          </p:cNvSpPr>
          <p:nvPr>
            <p:ph type="sldNum" sz="quarter" idx="5"/>
          </p:nvPr>
        </p:nvSpPr>
        <p:spPr/>
        <p:txBody>
          <a:bodyPr/>
          <a:lstStyle/>
          <a:p>
            <a:fld id="{259F9006-CF95-DB4F-84D4-DB2E02F1BCE3}" type="slidenum">
              <a:rPr lang="en-US" smtClean="0"/>
              <a:t>1</a:t>
            </a:fld>
            <a:endParaRPr lang="en-US" dirty="0"/>
          </a:p>
        </p:txBody>
      </p:sp>
    </p:spTree>
    <p:extLst>
      <p:ext uri="{BB962C8B-B14F-4D97-AF65-F5344CB8AC3E}">
        <p14:creationId xmlns:p14="http://schemas.microsoft.com/office/powerpoint/2010/main" val="863097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To answer this question, we collected several omics measurements: genomics data was obtained by capture sequencing,</a:t>
            </a:r>
            <a:r>
              <a:rPr lang="en-NZ" baseline="0" dirty="0"/>
              <a:t> </a:t>
            </a:r>
            <a:r>
              <a:rPr lang="en-NZ" baseline="0" dirty="0" err="1"/>
              <a:t>RNAseq</a:t>
            </a:r>
            <a:r>
              <a:rPr lang="en-NZ" baseline="0" dirty="0"/>
              <a:t> was used to obtain gene expression measurement, untargeted metabolomics via LC-MS was performed, and a bruising experiment was set-up to obtain a bruising score for the measured samples.</a:t>
            </a:r>
            <a:endParaRPr lang="en-NZ" dirty="0"/>
          </a:p>
          <a:p>
            <a:endParaRPr lang="en-NZ" dirty="0"/>
          </a:p>
        </p:txBody>
      </p:sp>
      <p:sp>
        <p:nvSpPr>
          <p:cNvPr id="4" name="Slide Number Placeholder 3"/>
          <p:cNvSpPr>
            <a:spLocks noGrp="1"/>
          </p:cNvSpPr>
          <p:nvPr>
            <p:ph type="sldNum" sz="quarter" idx="10"/>
          </p:nvPr>
        </p:nvSpPr>
        <p:spPr/>
        <p:txBody>
          <a:bodyPr/>
          <a:lstStyle/>
          <a:p>
            <a:fld id="{745E762F-13F4-4784-BBEA-9FE45578FED9}" type="slidenum">
              <a:rPr lang="en-NZ" smtClean="0"/>
              <a:t>4</a:t>
            </a:fld>
            <a:endParaRPr lang="en-NZ"/>
          </a:p>
        </p:txBody>
      </p:sp>
    </p:spTree>
    <p:extLst>
      <p:ext uri="{BB962C8B-B14F-4D97-AF65-F5344CB8AC3E}">
        <p14:creationId xmlns:p14="http://schemas.microsoft.com/office/powerpoint/2010/main" val="461370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aseline="0" dirty="0"/>
              <a:t>These statistical independences can then be turned into causal independences, which can be represented as a causal graph where the nodes are features (genomic variants, genes, compounds), and edges between them indicate causal relationships.</a:t>
            </a:r>
            <a:endParaRPr lang="en-NZ" dirty="0"/>
          </a:p>
        </p:txBody>
      </p:sp>
      <p:sp>
        <p:nvSpPr>
          <p:cNvPr id="4" name="Slide Number Placeholder 3"/>
          <p:cNvSpPr>
            <a:spLocks noGrp="1"/>
          </p:cNvSpPr>
          <p:nvPr>
            <p:ph type="sldNum" sz="quarter" idx="10"/>
          </p:nvPr>
        </p:nvSpPr>
        <p:spPr/>
        <p:txBody>
          <a:bodyPr/>
          <a:lstStyle/>
          <a:p>
            <a:fld id="{745E762F-13F4-4784-BBEA-9FE45578FED9}" type="slidenum">
              <a:rPr lang="en-NZ" smtClean="0"/>
              <a:t>10</a:t>
            </a:fld>
            <a:endParaRPr lang="en-NZ"/>
          </a:p>
        </p:txBody>
      </p:sp>
    </p:spTree>
    <p:extLst>
      <p:ext uri="{BB962C8B-B14F-4D97-AF65-F5344CB8AC3E}">
        <p14:creationId xmlns:p14="http://schemas.microsoft.com/office/powerpoint/2010/main" val="1994750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noProof="0" dirty="0"/>
          </a:p>
        </p:txBody>
      </p:sp>
      <p:sp>
        <p:nvSpPr>
          <p:cNvPr id="4" name="Slide Number Placeholder 3"/>
          <p:cNvSpPr>
            <a:spLocks noGrp="1"/>
          </p:cNvSpPr>
          <p:nvPr>
            <p:ph type="sldNum" sz="quarter" idx="5"/>
          </p:nvPr>
        </p:nvSpPr>
        <p:spPr/>
        <p:txBody>
          <a:bodyPr/>
          <a:lstStyle/>
          <a:p>
            <a:fld id="{259F9006-CF95-DB4F-84D4-DB2E02F1BCE3}" type="slidenum">
              <a:rPr lang="en-US" smtClean="0"/>
              <a:t>13</a:t>
            </a:fld>
            <a:endParaRPr lang="en-US" dirty="0"/>
          </a:p>
        </p:txBody>
      </p:sp>
    </p:spTree>
    <p:extLst>
      <p:ext uri="{BB962C8B-B14F-4D97-AF65-F5344CB8AC3E}">
        <p14:creationId xmlns:p14="http://schemas.microsoft.com/office/powerpoint/2010/main" val="9843719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259F9006-CF95-DB4F-84D4-DB2E02F1BCE3}" type="slidenum">
              <a:rPr lang="en-NZ" smtClean="0"/>
              <a:t>14</a:t>
            </a:fld>
            <a:endParaRPr lang="en-NZ" dirty="0"/>
          </a:p>
        </p:txBody>
      </p:sp>
    </p:spTree>
    <p:extLst>
      <p:ext uri="{BB962C8B-B14F-4D97-AF65-F5344CB8AC3E}">
        <p14:creationId xmlns:p14="http://schemas.microsoft.com/office/powerpoint/2010/main" val="11368974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GREEN-cover ">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5" name="Rectangle 3"/>
          <p:cNvSpPr>
            <a:spLocks noGrp="1" noChangeArrowheads="1"/>
          </p:cNvSpPr>
          <p:nvPr>
            <p:ph type="subTitle" idx="1" hasCustomPrompt="1"/>
          </p:nvPr>
        </p:nvSpPr>
        <p:spPr>
          <a:xfrm>
            <a:off x="821365" y="5445224"/>
            <a:ext cx="6138731" cy="648072"/>
          </a:xfrm>
        </p:spPr>
        <p:txBody>
          <a:bodyPr/>
          <a:lstStyle>
            <a:lvl1pPr marL="0" indent="0">
              <a:spcBef>
                <a:spcPts val="1080"/>
              </a:spcBef>
              <a:buFontTx/>
              <a:buNone/>
              <a:defRPr sz="1600" b="1">
                <a:solidFill>
                  <a:srgbClr val="345E58"/>
                </a:solidFill>
              </a:defRPr>
            </a:lvl1pPr>
          </a:lstStyle>
          <a:p>
            <a:r>
              <a:rPr lang="en-NZ" noProof="0" dirty="0"/>
              <a:t>First name, Last name, Title</a:t>
            </a:r>
            <a:br>
              <a:rPr lang="en-NZ" noProof="0" dirty="0"/>
            </a:br>
            <a:r>
              <a:rPr lang="en-NZ" noProof="0" dirty="0"/>
              <a:t>Event, DD|MM|YY</a:t>
            </a:r>
          </a:p>
        </p:txBody>
      </p:sp>
      <p:sp>
        <p:nvSpPr>
          <p:cNvPr id="7" name="Title 1">
            <a:extLst>
              <a:ext uri="{FF2B5EF4-FFF2-40B4-BE49-F238E27FC236}">
                <a16:creationId xmlns:a16="http://schemas.microsoft.com/office/drawing/2014/main" id="{01EAD216-30C4-7249-A5AA-7E4FDBCFABD0}"/>
              </a:ext>
            </a:extLst>
          </p:cNvPr>
          <p:cNvSpPr>
            <a:spLocks noGrp="1"/>
          </p:cNvSpPr>
          <p:nvPr>
            <p:ph type="title"/>
          </p:nvPr>
        </p:nvSpPr>
        <p:spPr>
          <a:xfrm>
            <a:off x="820800" y="1988840"/>
            <a:ext cx="5280000" cy="3042618"/>
          </a:xfrm>
        </p:spPr>
        <p:txBody>
          <a:bodyPr anchor="ctr" anchorCtr="0"/>
          <a:lstStyle>
            <a:lvl1pPr>
              <a:defRPr sz="3600" b="1">
                <a:solidFill>
                  <a:schemeClr val="accent1"/>
                </a:solidFill>
              </a:defRPr>
            </a:lvl1pPr>
          </a:lstStyle>
          <a:p>
            <a:r>
              <a:rPr lang="en-US" noProof="0"/>
              <a:t>Click to edit Master title style</a:t>
            </a:r>
            <a:endParaRPr lang="en-NZ" noProof="0"/>
          </a:p>
        </p:txBody>
      </p:sp>
      <p:sp>
        <p:nvSpPr>
          <p:cNvPr id="8" name="Rectangle 7">
            <a:extLst>
              <a:ext uri="{FF2B5EF4-FFF2-40B4-BE49-F238E27FC236}">
                <a16:creationId xmlns:a16="http://schemas.microsoft.com/office/drawing/2014/main" id="{F9437CE5-28AF-5146-AB3F-F6D911F17DBE}"/>
              </a:ext>
            </a:extLst>
          </p:cNvPr>
          <p:cNvSpPr/>
          <p:nvPr/>
        </p:nvSpPr>
        <p:spPr>
          <a:xfrm>
            <a:off x="820800" y="6399340"/>
            <a:ext cx="6096000" cy="215444"/>
          </a:xfrm>
          <a:prstGeom prst="rect">
            <a:avLst/>
          </a:prstGeom>
        </p:spPr>
        <p:txBody>
          <a:bodyPr>
            <a:spAutoFit/>
          </a:bodyPr>
          <a:lstStyle/>
          <a:p>
            <a:r>
              <a:rPr lang="en-NZ" sz="800" b="0" i="0" noProof="0" dirty="0">
                <a:solidFill>
                  <a:srgbClr val="3E5D58"/>
                </a:solidFill>
                <a:effectLst/>
                <a:latin typeface="Arial" panose="020B0604020202020204" pitchFamily="34" charset="0"/>
                <a:cs typeface="Arial" panose="020B0604020202020204" pitchFamily="34" charset="0"/>
              </a:rPr>
              <a:t>The New Zealand Institute for Plant and Food Research Limited</a:t>
            </a:r>
            <a:endParaRPr lang="en-NZ" sz="800" noProof="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6CBF9721-3D5E-9143-999E-2FA01D2C172D}"/>
              </a:ext>
            </a:extLst>
          </p:cNvPr>
          <p:cNvSpPr/>
          <p:nvPr userDrawn="1"/>
        </p:nvSpPr>
        <p:spPr>
          <a:xfrm>
            <a:off x="820800" y="6399340"/>
            <a:ext cx="6096000" cy="215444"/>
          </a:xfrm>
          <a:prstGeom prst="rect">
            <a:avLst/>
          </a:prstGeom>
        </p:spPr>
        <p:txBody>
          <a:bodyPr>
            <a:spAutoFit/>
          </a:bodyPr>
          <a:lstStyle/>
          <a:p>
            <a:r>
              <a:rPr lang="en-NZ" sz="800" b="0" i="0" noProof="0" dirty="0">
                <a:solidFill>
                  <a:srgbClr val="3E5D58"/>
                </a:solidFill>
                <a:effectLst/>
                <a:latin typeface="Arial" panose="020B0604020202020204" pitchFamily="34" charset="0"/>
                <a:cs typeface="Arial" panose="020B0604020202020204" pitchFamily="34" charset="0"/>
              </a:rPr>
              <a:t>The New Zealand Institute for Plant and Food Research Limited</a:t>
            </a:r>
            <a:endParaRPr lang="en-NZ" sz="800" noProof="0" dirty="0">
              <a:latin typeface="Arial" panose="020B0604020202020204" pitchFamily="34" charset="0"/>
              <a:cs typeface="Arial" panose="020B0604020202020204" pitchFamily="34" charset="0"/>
            </a:endParaRPr>
          </a:p>
        </p:txBody>
      </p:sp>
      <p:sp>
        <p:nvSpPr>
          <p:cNvPr id="20" name="Picture Placeholder 19">
            <a:extLst>
              <a:ext uri="{FF2B5EF4-FFF2-40B4-BE49-F238E27FC236}">
                <a16:creationId xmlns:a16="http://schemas.microsoft.com/office/drawing/2014/main" id="{B4F31B11-4A9A-9443-8FCF-131A08EC6D6D}"/>
              </a:ext>
            </a:extLst>
          </p:cNvPr>
          <p:cNvSpPr>
            <a:spLocks noGrp="1"/>
          </p:cNvSpPr>
          <p:nvPr>
            <p:ph type="pic" sz="quarter" idx="10" hasCustomPrompt="1"/>
          </p:nvPr>
        </p:nvSpPr>
        <p:spPr>
          <a:xfrm>
            <a:off x="6379905" y="1956251"/>
            <a:ext cx="4073848" cy="4071754"/>
          </a:xfrm>
          <a:custGeom>
            <a:avLst/>
            <a:gdLst>
              <a:gd name="connsiteX0" fmla="*/ 2036924 w 4073848"/>
              <a:gd name="connsiteY0" fmla="*/ 0 h 4071754"/>
              <a:gd name="connsiteX1" fmla="*/ 2642643 w 4073848"/>
              <a:gd name="connsiteY1" fmla="*/ 91529 h 4071754"/>
              <a:gd name="connsiteX2" fmla="*/ 2704444 w 4073848"/>
              <a:gd name="connsiteY2" fmla="*/ 114137 h 4071754"/>
              <a:gd name="connsiteX3" fmla="*/ 2706820 w 4073848"/>
              <a:gd name="connsiteY3" fmla="*/ 161207 h 4071754"/>
              <a:gd name="connsiteX4" fmla="*/ 3868829 w 4073848"/>
              <a:gd name="connsiteY4" fmla="*/ 1209821 h 4071754"/>
              <a:gd name="connsiteX5" fmla="*/ 3896899 w 4073848"/>
              <a:gd name="connsiteY5" fmla="*/ 1208404 h 4071754"/>
              <a:gd name="connsiteX6" fmla="*/ 3913776 w 4073848"/>
              <a:gd name="connsiteY6" fmla="*/ 1243422 h 4071754"/>
              <a:gd name="connsiteX7" fmla="*/ 4073848 w 4073848"/>
              <a:gd name="connsiteY7" fmla="*/ 2035877 h 4071754"/>
              <a:gd name="connsiteX8" fmla="*/ 2036924 w 4073848"/>
              <a:gd name="connsiteY8" fmla="*/ 4071754 h 4071754"/>
              <a:gd name="connsiteX9" fmla="*/ 0 w 4073848"/>
              <a:gd name="connsiteY9" fmla="*/ 2035877 h 4071754"/>
              <a:gd name="connsiteX10" fmla="*/ 2036924 w 4073848"/>
              <a:gd name="connsiteY10" fmla="*/ 0 h 407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73848" h="4071754">
                <a:moveTo>
                  <a:pt x="2036924" y="0"/>
                </a:moveTo>
                <a:cubicBezTo>
                  <a:pt x="2247854" y="0"/>
                  <a:pt x="2451297" y="32045"/>
                  <a:pt x="2642643" y="91529"/>
                </a:cubicBezTo>
                <a:lnTo>
                  <a:pt x="2704444" y="114137"/>
                </a:lnTo>
                <a:lnTo>
                  <a:pt x="2706820" y="161207"/>
                </a:lnTo>
                <a:cubicBezTo>
                  <a:pt x="2766636" y="750198"/>
                  <a:pt x="3264057" y="1209821"/>
                  <a:pt x="3868829" y="1209821"/>
                </a:cubicBezTo>
                <a:lnTo>
                  <a:pt x="3896899" y="1208404"/>
                </a:lnTo>
                <a:lnTo>
                  <a:pt x="3913776" y="1243422"/>
                </a:lnTo>
                <a:cubicBezTo>
                  <a:pt x="4016850" y="1486991"/>
                  <a:pt x="4073848" y="1754781"/>
                  <a:pt x="4073848" y="2035877"/>
                </a:cubicBezTo>
                <a:cubicBezTo>
                  <a:pt x="4073848" y="3160261"/>
                  <a:pt x="3161886" y="4071754"/>
                  <a:pt x="2036924" y="4071754"/>
                </a:cubicBezTo>
                <a:cubicBezTo>
                  <a:pt x="911962" y="4071754"/>
                  <a:pt x="0" y="3160261"/>
                  <a:pt x="0" y="2035877"/>
                </a:cubicBezTo>
                <a:cubicBezTo>
                  <a:pt x="0" y="911493"/>
                  <a:pt x="911962" y="0"/>
                  <a:pt x="2036924" y="0"/>
                </a:cubicBezTo>
                <a:close/>
              </a:path>
            </a:pathLst>
          </a:custGeom>
          <a:solidFill>
            <a:schemeClr val="accent1">
              <a:lumMod val="40000"/>
              <a:lumOff val="60000"/>
            </a:schemeClr>
          </a:solidFill>
        </p:spPr>
        <p:txBody>
          <a:bodyPr wrap="square" anchor="ctr">
            <a:noAutofit/>
          </a:bodyPr>
          <a:lstStyle>
            <a:lvl1pPr marL="0" indent="0" algn="ctr">
              <a:buNone/>
              <a:defRPr/>
            </a:lvl1pPr>
          </a:lstStyle>
          <a:p>
            <a:r>
              <a:rPr lang="en-NZ" noProof="0" dirty="0"/>
              <a:t>Click to insert picture</a:t>
            </a:r>
          </a:p>
        </p:txBody>
      </p:sp>
      <p:sp>
        <p:nvSpPr>
          <p:cNvPr id="4" name="Oval 3">
            <a:extLst>
              <a:ext uri="{FF2B5EF4-FFF2-40B4-BE49-F238E27FC236}">
                <a16:creationId xmlns:a16="http://schemas.microsoft.com/office/drawing/2014/main" id="{CF5D42A5-FA1F-5440-80B2-9C6E7E00396A}"/>
              </a:ext>
            </a:extLst>
          </p:cNvPr>
          <p:cNvSpPr/>
          <p:nvPr userDrawn="1"/>
        </p:nvSpPr>
        <p:spPr bwMode="auto">
          <a:xfrm>
            <a:off x="9080695" y="829995"/>
            <a:ext cx="2336078" cy="233607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2400" b="0" i="0" u="none" strike="noStrike" cap="none" normalizeH="0" baseline="0" noProof="0" dirty="0">
              <a:ln>
                <a:noFill/>
              </a:ln>
              <a:solidFill>
                <a:schemeClr val="tx1"/>
              </a:solidFill>
              <a:effectLst/>
              <a:latin typeface="Arial" charset="0"/>
              <a:ea typeface="ＭＳ Ｐゴシック" pitchFamily="-112" charset="-128"/>
            </a:endParaRPr>
          </a:p>
        </p:txBody>
      </p:sp>
      <p:sp>
        <p:nvSpPr>
          <p:cNvPr id="13" name="Freeform 12">
            <a:extLst>
              <a:ext uri="{FF2B5EF4-FFF2-40B4-BE49-F238E27FC236}">
                <a16:creationId xmlns:a16="http://schemas.microsoft.com/office/drawing/2014/main" id="{B1B45E45-A3E1-E14A-B844-10FC09D69E02}"/>
              </a:ext>
            </a:extLst>
          </p:cNvPr>
          <p:cNvSpPr/>
          <p:nvPr userDrawn="1"/>
        </p:nvSpPr>
        <p:spPr bwMode="auto">
          <a:xfrm>
            <a:off x="9084350" y="2070389"/>
            <a:ext cx="1192455" cy="1095684"/>
          </a:xfrm>
          <a:custGeom>
            <a:avLst/>
            <a:gdLst>
              <a:gd name="connsiteX0" fmla="*/ 0 w 1192455"/>
              <a:gd name="connsiteY0" fmla="*/ 0 h 1095684"/>
              <a:gd name="connsiteX1" fmla="*/ 125343 w 1192455"/>
              <a:gd name="connsiteY1" fmla="*/ 45852 h 1095684"/>
              <a:gd name="connsiteX2" fmla="*/ 1123558 w 1192455"/>
              <a:gd name="connsiteY2" fmla="*/ 951320 h 1095684"/>
              <a:gd name="connsiteX3" fmla="*/ 1192455 w 1192455"/>
              <a:gd name="connsiteY3" fmla="*/ 1094267 h 1095684"/>
              <a:gd name="connsiteX4" fmla="*/ 1164385 w 1192455"/>
              <a:gd name="connsiteY4" fmla="*/ 1095684 h 1095684"/>
              <a:gd name="connsiteX5" fmla="*/ 2376 w 1192455"/>
              <a:gd name="connsiteY5" fmla="*/ 47070 h 1095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455" h="1095684">
                <a:moveTo>
                  <a:pt x="0" y="0"/>
                </a:moveTo>
                <a:lnTo>
                  <a:pt x="125343" y="45852"/>
                </a:lnTo>
                <a:cubicBezTo>
                  <a:pt x="551808" y="226139"/>
                  <a:pt x="904057" y="547462"/>
                  <a:pt x="1123558" y="951320"/>
                </a:cubicBezTo>
                <a:lnTo>
                  <a:pt x="1192455" y="1094267"/>
                </a:lnTo>
                <a:lnTo>
                  <a:pt x="1164385" y="1095684"/>
                </a:lnTo>
                <a:cubicBezTo>
                  <a:pt x="559613" y="1095684"/>
                  <a:pt x="62192" y="636061"/>
                  <a:pt x="2376" y="47070"/>
                </a:cubicBezTo>
                <a:close/>
              </a:path>
            </a:pathLst>
          </a:cu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2400" b="0" i="0" u="none" strike="noStrike" cap="none" normalizeH="0" baseline="0" noProof="0" dirty="0">
              <a:ln>
                <a:noFill/>
              </a:ln>
              <a:solidFill>
                <a:schemeClr val="tx1"/>
              </a:solidFill>
              <a:effectLst/>
              <a:latin typeface="Arial" charset="0"/>
              <a:ea typeface="ＭＳ Ｐゴシック" pitchFamily="-112" charset="-128"/>
            </a:endParaRPr>
          </a:p>
        </p:txBody>
      </p:sp>
      <p:pic>
        <p:nvPicPr>
          <p:cNvPr id="21" name="Picture 20">
            <a:extLst>
              <a:ext uri="{FF2B5EF4-FFF2-40B4-BE49-F238E27FC236}">
                <a16:creationId xmlns:a16="http://schemas.microsoft.com/office/drawing/2014/main" id="{BE13680D-E404-234C-BE66-867A99A91C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9376" y="404664"/>
            <a:ext cx="3168352" cy="1341346"/>
          </a:xfrm>
          <a:prstGeom prst="rect">
            <a:avLst/>
          </a:prstGeom>
        </p:spPr>
      </p:pic>
    </p:spTree>
    <p:extLst>
      <p:ext uri="{BB962C8B-B14F-4D97-AF65-F5344CB8AC3E}">
        <p14:creationId xmlns:p14="http://schemas.microsoft.com/office/powerpoint/2010/main" val="157601200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WHITE- Full 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494D88D-44D6-EC4B-B9F1-C598DF4E4022}"/>
              </a:ext>
            </a:extLst>
          </p:cNvPr>
          <p:cNvSpPr>
            <a:spLocks noGrp="1"/>
          </p:cNvSpPr>
          <p:nvPr>
            <p:ph type="pic" sz="quarter" idx="10" hasCustomPrompt="1"/>
          </p:nvPr>
        </p:nvSpPr>
        <p:spPr>
          <a:xfrm>
            <a:off x="0" y="0"/>
            <a:ext cx="12191999" cy="6858000"/>
          </a:xfrm>
        </p:spPr>
        <p:txBody>
          <a:bodyPr anchor="ctr"/>
          <a:lstStyle>
            <a:lvl1pPr marL="0" indent="0" algn="ctr">
              <a:buNone/>
              <a:defRPr/>
            </a:lvl1pPr>
          </a:lstStyle>
          <a:p>
            <a:r>
              <a:rPr lang="en-GB" dirty="0"/>
              <a:t>Click to insert picture</a:t>
            </a:r>
            <a:endParaRPr lang="en-US" dirty="0"/>
          </a:p>
        </p:txBody>
      </p:sp>
    </p:spTree>
    <p:extLst>
      <p:ext uri="{BB962C8B-B14F-4D97-AF65-F5344CB8AC3E}">
        <p14:creationId xmlns:p14="http://schemas.microsoft.com/office/powerpoint/2010/main" val="3508596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WHIT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14504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GREEN - Title + Content a">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CBC195C3-EDA3-934D-964F-4B42E6B36B5E}"/>
              </a:ext>
            </a:extLst>
          </p:cNvPr>
          <p:cNvSpPr>
            <a:spLocks noGrp="1" noChangeArrowheads="1"/>
          </p:cNvSpPr>
          <p:nvPr>
            <p:ph idx="1"/>
          </p:nvPr>
        </p:nvSpPr>
        <p:spPr bwMode="auto">
          <a:xfrm>
            <a:off x="720000" y="1260000"/>
            <a:ext cx="10753200"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NZ" noProof="0"/>
          </a:p>
        </p:txBody>
      </p:sp>
      <p:sp>
        <p:nvSpPr>
          <p:cNvPr id="5" name="Rectangle 2">
            <a:extLst>
              <a:ext uri="{FF2B5EF4-FFF2-40B4-BE49-F238E27FC236}">
                <a16:creationId xmlns:a16="http://schemas.microsoft.com/office/drawing/2014/main" id="{C3D2BA38-4A6B-254C-8EAD-0A0D577D3F2D}"/>
              </a:ext>
            </a:extLst>
          </p:cNvPr>
          <p:cNvSpPr>
            <a:spLocks noGrp="1" noChangeArrowheads="1"/>
          </p:cNvSpPr>
          <p:nvPr>
            <p:ph type="title"/>
          </p:nvPr>
        </p:nvSpPr>
        <p:spPr bwMode="auto">
          <a:xfrm>
            <a:off x="720000" y="0"/>
            <a:ext cx="10344552" cy="112474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noProof="0"/>
              <a:t>Click to edit Master title style</a:t>
            </a:r>
            <a:endParaRPr lang="en-NZ" noProof="0"/>
          </a:p>
        </p:txBody>
      </p:sp>
    </p:spTree>
    <p:extLst>
      <p:ext uri="{BB962C8B-B14F-4D97-AF65-F5344CB8AC3E}">
        <p14:creationId xmlns:p14="http://schemas.microsoft.com/office/powerpoint/2010/main" val="3359875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GREEN - Title + Content b">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3277E1-1F12-284C-BB10-0E589DC6AFB8}"/>
              </a:ext>
            </a:extLst>
          </p:cNvPr>
          <p:cNvSpPr/>
          <p:nvPr userDrawn="1"/>
        </p:nvSpPr>
        <p:spPr bwMode="auto">
          <a:xfrm>
            <a:off x="0" y="1124744"/>
            <a:ext cx="12192000" cy="5733256"/>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112" charset="-128"/>
            </a:endParaRPr>
          </a:p>
        </p:txBody>
      </p:sp>
      <p:sp>
        <p:nvSpPr>
          <p:cNvPr id="6" name="Rectangle 3">
            <a:extLst>
              <a:ext uri="{FF2B5EF4-FFF2-40B4-BE49-F238E27FC236}">
                <a16:creationId xmlns:a16="http://schemas.microsoft.com/office/drawing/2014/main" id="{CBC195C3-EDA3-934D-964F-4B42E6B36B5E}"/>
              </a:ext>
            </a:extLst>
          </p:cNvPr>
          <p:cNvSpPr>
            <a:spLocks noGrp="1" noChangeArrowheads="1"/>
          </p:cNvSpPr>
          <p:nvPr>
            <p:ph idx="1"/>
          </p:nvPr>
        </p:nvSpPr>
        <p:spPr bwMode="auto">
          <a:xfrm>
            <a:off x="720000" y="1260000"/>
            <a:ext cx="10753200"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NZ" noProof="0"/>
          </a:p>
        </p:txBody>
      </p:sp>
      <p:sp>
        <p:nvSpPr>
          <p:cNvPr id="5" name="Rectangle 2">
            <a:extLst>
              <a:ext uri="{FF2B5EF4-FFF2-40B4-BE49-F238E27FC236}">
                <a16:creationId xmlns:a16="http://schemas.microsoft.com/office/drawing/2014/main" id="{C3D2BA38-4A6B-254C-8EAD-0A0D577D3F2D}"/>
              </a:ext>
            </a:extLst>
          </p:cNvPr>
          <p:cNvSpPr>
            <a:spLocks noGrp="1" noChangeArrowheads="1"/>
          </p:cNvSpPr>
          <p:nvPr>
            <p:ph type="title"/>
          </p:nvPr>
        </p:nvSpPr>
        <p:spPr bwMode="auto">
          <a:xfrm>
            <a:off x="716986" y="0"/>
            <a:ext cx="10344552" cy="112474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noProof="0"/>
              <a:t>Click to edit Master title style</a:t>
            </a:r>
            <a:endParaRPr lang="en-NZ" noProof="0"/>
          </a:p>
        </p:txBody>
      </p:sp>
    </p:spTree>
    <p:extLst>
      <p:ext uri="{BB962C8B-B14F-4D97-AF65-F5344CB8AC3E}">
        <p14:creationId xmlns:p14="http://schemas.microsoft.com/office/powerpoint/2010/main" val="969865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EEN - Title + Content x 2 boxes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3359BF-7635-FB4B-AEDC-AEB7F1E73D64}"/>
              </a:ext>
            </a:extLst>
          </p:cNvPr>
          <p:cNvSpPr/>
          <p:nvPr userDrawn="1"/>
        </p:nvSpPr>
        <p:spPr bwMode="auto">
          <a:xfrm>
            <a:off x="0" y="0"/>
            <a:ext cx="6096000" cy="6858000"/>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112" charset="-128"/>
            </a:endParaRPr>
          </a:p>
        </p:txBody>
      </p:sp>
      <p:sp>
        <p:nvSpPr>
          <p:cNvPr id="2" name="Title 1">
            <a:extLst>
              <a:ext uri="{FF2B5EF4-FFF2-40B4-BE49-F238E27FC236}">
                <a16:creationId xmlns:a16="http://schemas.microsoft.com/office/drawing/2014/main" id="{34C28615-67A2-DF48-BEE2-5B65E4FA0534}"/>
              </a:ext>
            </a:extLst>
          </p:cNvPr>
          <p:cNvSpPr>
            <a:spLocks noGrp="1"/>
          </p:cNvSpPr>
          <p:nvPr>
            <p:ph type="title"/>
          </p:nvPr>
        </p:nvSpPr>
        <p:spPr>
          <a:xfrm>
            <a:off x="720000" y="0"/>
            <a:ext cx="5376000" cy="1124744"/>
          </a:xfrm>
        </p:spPr>
        <p:txBody>
          <a:bodyPr/>
          <a:lstStyle/>
          <a:p>
            <a:r>
              <a:rPr lang="en-US" noProof="0"/>
              <a:t>Click to edit Master title style</a:t>
            </a:r>
            <a:endParaRPr lang="en-NZ" noProof="0"/>
          </a:p>
        </p:txBody>
      </p:sp>
      <p:sp>
        <p:nvSpPr>
          <p:cNvPr id="8" name="Rectangle 3">
            <a:extLst>
              <a:ext uri="{FF2B5EF4-FFF2-40B4-BE49-F238E27FC236}">
                <a16:creationId xmlns:a16="http://schemas.microsoft.com/office/drawing/2014/main" id="{9956DE25-F6B8-394B-B444-C97A29ADC1C2}"/>
              </a:ext>
            </a:extLst>
          </p:cNvPr>
          <p:cNvSpPr>
            <a:spLocks noGrp="1" noChangeArrowheads="1"/>
          </p:cNvSpPr>
          <p:nvPr>
            <p:ph idx="11"/>
          </p:nvPr>
        </p:nvSpPr>
        <p:spPr bwMode="auto">
          <a:xfrm>
            <a:off x="720000" y="1260000"/>
            <a:ext cx="4727928"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a:solidFill>
                  <a:srgbClr val="345E58"/>
                </a:solidFill>
              </a:defRPr>
            </a:lvl1pPr>
            <a:lvl2pPr>
              <a:defRPr>
                <a:solidFill>
                  <a:srgbClr val="345E58"/>
                </a:solidFill>
              </a:defRPr>
            </a:lvl2pPr>
            <a:lvl3pPr>
              <a:defRPr>
                <a:solidFill>
                  <a:srgbClr val="345E58"/>
                </a:solidFill>
              </a:defRPr>
            </a:lvl3pPr>
            <a:lvl4pPr>
              <a:defRPr>
                <a:solidFill>
                  <a:srgbClr val="345E58"/>
                </a:solidFill>
              </a:defRPr>
            </a:lvl4pPr>
            <a:lvl5pPr>
              <a:defRPr>
                <a:solidFill>
                  <a:srgbClr val="345E58"/>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NZ" noProof="0"/>
          </a:p>
        </p:txBody>
      </p:sp>
      <p:pic>
        <p:nvPicPr>
          <p:cNvPr id="10" name="Picture 9">
            <a:extLst>
              <a:ext uri="{FF2B5EF4-FFF2-40B4-BE49-F238E27FC236}">
                <a16:creationId xmlns:a16="http://schemas.microsoft.com/office/drawing/2014/main" id="{1F7A0783-1B0C-9C48-8486-9AFDC084329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332144" y="302097"/>
            <a:ext cx="576065" cy="618605"/>
          </a:xfrm>
          <a:prstGeom prst="rect">
            <a:avLst/>
          </a:prstGeom>
        </p:spPr>
      </p:pic>
      <p:sp>
        <p:nvSpPr>
          <p:cNvPr id="6" name="Rectangle 3">
            <a:extLst>
              <a:ext uri="{FF2B5EF4-FFF2-40B4-BE49-F238E27FC236}">
                <a16:creationId xmlns:a16="http://schemas.microsoft.com/office/drawing/2014/main" id="{2CCA84F2-6CF0-E145-ABD8-FDA9E75C77F9}"/>
              </a:ext>
            </a:extLst>
          </p:cNvPr>
          <p:cNvSpPr>
            <a:spLocks noGrp="1" noChangeArrowheads="1"/>
          </p:cNvSpPr>
          <p:nvPr>
            <p:ph idx="10"/>
          </p:nvPr>
        </p:nvSpPr>
        <p:spPr bwMode="auto">
          <a:xfrm>
            <a:off x="6783120" y="1260000"/>
            <a:ext cx="4727928"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NZ" noProof="0"/>
          </a:p>
        </p:txBody>
      </p:sp>
    </p:spTree>
    <p:extLst>
      <p:ext uri="{BB962C8B-B14F-4D97-AF65-F5344CB8AC3E}">
        <p14:creationId xmlns:p14="http://schemas.microsoft.com/office/powerpoint/2010/main" val="3391927477"/>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guide id="3" pos="3885">
          <p15:clr>
            <a:srgbClr val="FBAE40"/>
          </p15:clr>
        </p15:guide>
        <p15:guide id="4" pos="3795">
          <p15:clr>
            <a:srgbClr val="FBAE40"/>
          </p15:clr>
        </p15:guide>
        <p15:guide id="5" pos="438">
          <p15:clr>
            <a:srgbClr val="FBAE40"/>
          </p15:clr>
        </p15:guide>
        <p15:guide id="6" pos="7242">
          <p15:clr>
            <a:srgbClr val="FBAE40"/>
          </p15:clr>
        </p15:guide>
        <p15:guide id="7" orient="horz" pos="799">
          <p15:clr>
            <a:srgbClr val="FBAE40"/>
          </p15:clr>
        </p15:guide>
        <p15:guide id="8" orient="horz" pos="4110">
          <p15:clr>
            <a:srgbClr val="FBAE40"/>
          </p15:clr>
        </p15:guide>
        <p15:guide id="9" orient="horz" pos="2205">
          <p15:clr>
            <a:srgbClr val="FBAE40"/>
          </p15:clr>
        </p15:guide>
        <p15:guide id="10" orient="horz" pos="211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EEN - Title + Content + 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970DF54-CDD5-B647-AD40-2B4AA77AC9FB}"/>
              </a:ext>
            </a:extLst>
          </p:cNvPr>
          <p:cNvSpPr>
            <a:spLocks noGrp="1"/>
          </p:cNvSpPr>
          <p:nvPr>
            <p:ph type="pic" sz="quarter" idx="12" hasCustomPrompt="1"/>
          </p:nvPr>
        </p:nvSpPr>
        <p:spPr>
          <a:xfrm>
            <a:off x="6096000" y="0"/>
            <a:ext cx="6096000" cy="6858000"/>
          </a:xfrm>
        </p:spPr>
        <p:txBody>
          <a:bodyPr anchor="ctr"/>
          <a:lstStyle>
            <a:lvl1pPr marL="0" indent="0" algn="ctr">
              <a:buNone/>
              <a:defRPr/>
            </a:lvl1pPr>
          </a:lstStyle>
          <a:p>
            <a:r>
              <a:rPr lang="en-US" dirty="0"/>
              <a:t>Click to add picture</a:t>
            </a:r>
          </a:p>
        </p:txBody>
      </p:sp>
      <p:sp>
        <p:nvSpPr>
          <p:cNvPr id="6" name="Rectangle 5">
            <a:extLst>
              <a:ext uri="{FF2B5EF4-FFF2-40B4-BE49-F238E27FC236}">
                <a16:creationId xmlns:a16="http://schemas.microsoft.com/office/drawing/2014/main" id="{9F8CA421-28AB-3740-89DD-AD2C67DC9C45}"/>
              </a:ext>
            </a:extLst>
          </p:cNvPr>
          <p:cNvSpPr/>
          <p:nvPr userDrawn="1"/>
        </p:nvSpPr>
        <p:spPr bwMode="auto">
          <a:xfrm>
            <a:off x="0" y="0"/>
            <a:ext cx="6096000" cy="6858000"/>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112" charset="-128"/>
            </a:endParaRPr>
          </a:p>
        </p:txBody>
      </p:sp>
      <p:sp>
        <p:nvSpPr>
          <p:cNvPr id="2" name="Title 1">
            <a:extLst>
              <a:ext uri="{FF2B5EF4-FFF2-40B4-BE49-F238E27FC236}">
                <a16:creationId xmlns:a16="http://schemas.microsoft.com/office/drawing/2014/main" id="{34C28615-67A2-DF48-BEE2-5B65E4FA0534}"/>
              </a:ext>
            </a:extLst>
          </p:cNvPr>
          <p:cNvSpPr>
            <a:spLocks noGrp="1"/>
          </p:cNvSpPr>
          <p:nvPr>
            <p:ph type="title"/>
          </p:nvPr>
        </p:nvSpPr>
        <p:spPr>
          <a:xfrm>
            <a:off x="720000" y="0"/>
            <a:ext cx="5376000" cy="1124744"/>
          </a:xfrm>
        </p:spPr>
        <p:txBody>
          <a:bodyPr/>
          <a:lstStyle/>
          <a:p>
            <a:r>
              <a:rPr lang="en-US" noProof="0"/>
              <a:t>Click to edit Master title style</a:t>
            </a:r>
            <a:endParaRPr lang="en-NZ" noProof="0"/>
          </a:p>
        </p:txBody>
      </p:sp>
      <p:sp>
        <p:nvSpPr>
          <p:cNvPr id="8" name="Rectangle 3">
            <a:extLst>
              <a:ext uri="{FF2B5EF4-FFF2-40B4-BE49-F238E27FC236}">
                <a16:creationId xmlns:a16="http://schemas.microsoft.com/office/drawing/2014/main" id="{9956DE25-F6B8-394B-B444-C97A29ADC1C2}"/>
              </a:ext>
            </a:extLst>
          </p:cNvPr>
          <p:cNvSpPr>
            <a:spLocks noGrp="1" noChangeArrowheads="1"/>
          </p:cNvSpPr>
          <p:nvPr>
            <p:ph idx="11"/>
          </p:nvPr>
        </p:nvSpPr>
        <p:spPr bwMode="auto">
          <a:xfrm>
            <a:off x="720000" y="1260000"/>
            <a:ext cx="4727928"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NZ" noProof="0"/>
          </a:p>
        </p:txBody>
      </p:sp>
      <p:pic>
        <p:nvPicPr>
          <p:cNvPr id="10" name="Picture 9">
            <a:extLst>
              <a:ext uri="{FF2B5EF4-FFF2-40B4-BE49-F238E27FC236}">
                <a16:creationId xmlns:a16="http://schemas.microsoft.com/office/drawing/2014/main" id="{B4E4D63C-286E-2944-B430-2D42CBE518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332144" y="302097"/>
            <a:ext cx="576065" cy="618605"/>
          </a:xfrm>
          <a:prstGeom prst="rect">
            <a:avLst/>
          </a:prstGeom>
        </p:spPr>
      </p:pic>
    </p:spTree>
    <p:extLst>
      <p:ext uri="{BB962C8B-B14F-4D97-AF65-F5344CB8AC3E}">
        <p14:creationId xmlns:p14="http://schemas.microsoft.com/office/powerpoint/2010/main" val="3416128558"/>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guide id="3" pos="3885">
          <p15:clr>
            <a:srgbClr val="FBAE40"/>
          </p15:clr>
        </p15:guide>
        <p15:guide id="4" pos="3795">
          <p15:clr>
            <a:srgbClr val="FBAE40"/>
          </p15:clr>
        </p15:guide>
        <p15:guide id="5" pos="438">
          <p15:clr>
            <a:srgbClr val="FBAE40"/>
          </p15:clr>
        </p15:guide>
        <p15:guide id="6" pos="7242">
          <p15:clr>
            <a:srgbClr val="FBAE40"/>
          </p15:clr>
        </p15:guide>
        <p15:guide id="7" orient="horz" pos="799">
          <p15:clr>
            <a:srgbClr val="FBAE40"/>
          </p15:clr>
        </p15:guide>
        <p15:guide id="8" orient="horz" pos="4110">
          <p15:clr>
            <a:srgbClr val="FBAE40"/>
          </p15:clr>
        </p15:guide>
        <p15:guide id="9" orient="horz" pos="2205">
          <p15:clr>
            <a:srgbClr val="FBAE40"/>
          </p15:clr>
        </p15:guide>
        <p15:guide id="10" orient="horz" pos="211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GREEN - Section break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99690" y="2042013"/>
            <a:ext cx="5592621" cy="2707712"/>
          </a:xfrm>
        </p:spPr>
        <p:txBody>
          <a:bodyPr/>
          <a:lstStyle>
            <a:lvl1pPr algn="ctr">
              <a:defRPr sz="4800" b="1">
                <a:solidFill>
                  <a:schemeClr val="bg1"/>
                </a:solidFill>
              </a:defRPr>
            </a:lvl1pPr>
          </a:lstStyle>
          <a:p>
            <a:r>
              <a:rPr lang="en-NZ" noProof="0"/>
              <a:t>Click to add text</a:t>
            </a:r>
          </a:p>
        </p:txBody>
      </p:sp>
      <p:pic>
        <p:nvPicPr>
          <p:cNvPr id="3" name="Picture 2">
            <a:extLst>
              <a:ext uri="{FF2B5EF4-FFF2-40B4-BE49-F238E27FC236}">
                <a16:creationId xmlns:a16="http://schemas.microsoft.com/office/drawing/2014/main" id="{6DEB35A9-E533-0F4D-BDFD-BFBCCB2A758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1401831" y="332657"/>
            <a:ext cx="459969" cy="478125"/>
          </a:xfrm>
          <a:prstGeom prst="rect">
            <a:avLst/>
          </a:prstGeom>
        </p:spPr>
      </p:pic>
    </p:spTree>
    <p:extLst>
      <p:ext uri="{BB962C8B-B14F-4D97-AF65-F5344CB8AC3E}">
        <p14:creationId xmlns:p14="http://schemas.microsoft.com/office/powerpoint/2010/main" val="30724548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GREEN - Section break 2">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FC1E5F-9B17-A441-8C97-09664E66F424}"/>
              </a:ext>
            </a:extLst>
          </p:cNvPr>
          <p:cNvSpPr>
            <a:spLocks noGrp="1"/>
          </p:cNvSpPr>
          <p:nvPr>
            <p:ph type="title" hasCustomPrompt="1"/>
          </p:nvPr>
        </p:nvSpPr>
        <p:spPr>
          <a:xfrm>
            <a:off x="2027548" y="2060848"/>
            <a:ext cx="8136904" cy="2707712"/>
          </a:xfrm>
        </p:spPr>
        <p:txBody>
          <a:bodyPr/>
          <a:lstStyle>
            <a:lvl1pPr algn="ctr">
              <a:defRPr sz="4800" b="1">
                <a:solidFill>
                  <a:schemeClr val="accent1"/>
                </a:solidFill>
              </a:defRPr>
            </a:lvl1pPr>
          </a:lstStyle>
          <a:p>
            <a:r>
              <a:rPr lang="en-NZ" noProof="0"/>
              <a:t>Click to add text</a:t>
            </a:r>
          </a:p>
        </p:txBody>
      </p:sp>
    </p:spTree>
    <p:extLst>
      <p:ext uri="{BB962C8B-B14F-4D97-AF65-F5344CB8AC3E}">
        <p14:creationId xmlns:p14="http://schemas.microsoft.com/office/powerpoint/2010/main" val="8695093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GREEN - Section break 3">
    <p:bg>
      <p:bgPr>
        <a:solidFill>
          <a:srgbClr val="EBF5E8"/>
        </a:solidFill>
        <a:effectLst/>
      </p:bgPr>
    </p:bg>
    <p:spTree>
      <p:nvGrpSpPr>
        <p:cNvPr id="1" name=""/>
        <p:cNvGrpSpPr/>
        <p:nvPr/>
      </p:nvGrpSpPr>
      <p:grpSpPr>
        <a:xfrm>
          <a:off x="0" y="0"/>
          <a:ext cx="0" cy="0"/>
          <a:chOff x="0" y="0"/>
          <a:chExt cx="0" cy="0"/>
        </a:xfrm>
      </p:grpSpPr>
      <p:sp>
        <p:nvSpPr>
          <p:cNvPr id="6" name="Oval 5"/>
          <p:cNvSpPr/>
          <p:nvPr/>
        </p:nvSpPr>
        <p:spPr bwMode="auto">
          <a:xfrm>
            <a:off x="3320819" y="620688"/>
            <a:ext cx="5550363" cy="5550363"/>
          </a:xfrm>
          <a:prstGeom prst="ellipse">
            <a:avLst/>
          </a:prstGeom>
          <a:solidFill>
            <a:schemeClr val="accent1"/>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marL="0" marR="0" indent="0" algn="l" defTabSz="1219139"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Arial" charset="0"/>
              <a:ea typeface="ＭＳ Ｐゴシック" pitchFamily="-112" charset="-128"/>
            </a:endParaRPr>
          </a:p>
        </p:txBody>
      </p:sp>
      <p:sp>
        <p:nvSpPr>
          <p:cNvPr id="2" name="Title 1"/>
          <p:cNvSpPr>
            <a:spLocks noGrp="1"/>
          </p:cNvSpPr>
          <p:nvPr>
            <p:ph type="title" hasCustomPrompt="1"/>
          </p:nvPr>
        </p:nvSpPr>
        <p:spPr>
          <a:xfrm>
            <a:off x="3299690" y="2042013"/>
            <a:ext cx="5592621" cy="2707712"/>
          </a:xfrm>
        </p:spPr>
        <p:txBody>
          <a:bodyPr/>
          <a:lstStyle>
            <a:lvl1pPr algn="ctr">
              <a:defRPr sz="4800" b="1">
                <a:solidFill>
                  <a:schemeClr val="bg1"/>
                </a:solidFill>
              </a:defRPr>
            </a:lvl1pPr>
          </a:lstStyle>
          <a:p>
            <a:r>
              <a:rPr lang="en-NZ" noProof="0"/>
              <a:t>Click to add text</a:t>
            </a:r>
          </a:p>
        </p:txBody>
      </p:sp>
    </p:spTree>
    <p:extLst>
      <p:ext uri="{BB962C8B-B14F-4D97-AF65-F5344CB8AC3E}">
        <p14:creationId xmlns:p14="http://schemas.microsoft.com/office/powerpoint/2010/main" val="18693512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GREEN - Section break 4">
    <p:bg>
      <p:bgPr>
        <a:solidFill>
          <a:schemeClr val="accent2"/>
        </a:solidFill>
        <a:effectLst/>
      </p:bgPr>
    </p:bg>
    <p:spTree>
      <p:nvGrpSpPr>
        <p:cNvPr id="1" name=""/>
        <p:cNvGrpSpPr/>
        <p:nvPr/>
      </p:nvGrpSpPr>
      <p:grpSpPr>
        <a:xfrm>
          <a:off x="0" y="0"/>
          <a:ext cx="0" cy="0"/>
          <a:chOff x="0" y="0"/>
          <a:chExt cx="0" cy="0"/>
        </a:xfrm>
      </p:grpSpPr>
      <p:sp>
        <p:nvSpPr>
          <p:cNvPr id="6" name="Oval 5"/>
          <p:cNvSpPr/>
          <p:nvPr/>
        </p:nvSpPr>
        <p:spPr bwMode="auto">
          <a:xfrm>
            <a:off x="3320819" y="620688"/>
            <a:ext cx="5550363" cy="5550363"/>
          </a:xfrm>
          <a:prstGeom prst="ellipse">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marL="0" marR="0" indent="0" algn="l" defTabSz="1219139"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Arial" charset="0"/>
              <a:ea typeface="ＭＳ Ｐゴシック" pitchFamily="-112" charset="-128"/>
            </a:endParaRPr>
          </a:p>
        </p:txBody>
      </p:sp>
      <p:sp>
        <p:nvSpPr>
          <p:cNvPr id="2" name="Title 1"/>
          <p:cNvSpPr>
            <a:spLocks noGrp="1"/>
          </p:cNvSpPr>
          <p:nvPr>
            <p:ph type="title" hasCustomPrompt="1"/>
          </p:nvPr>
        </p:nvSpPr>
        <p:spPr>
          <a:xfrm>
            <a:off x="3299690" y="2042013"/>
            <a:ext cx="5592621" cy="2707712"/>
          </a:xfrm>
        </p:spPr>
        <p:txBody>
          <a:bodyPr/>
          <a:lstStyle>
            <a:lvl1pPr marL="0" indent="0" algn="ctr">
              <a:tabLst>
                <a:tab pos="1012825" algn="l"/>
              </a:tabLst>
              <a:defRPr sz="4800" b="1">
                <a:solidFill>
                  <a:schemeClr val="accent1"/>
                </a:solidFill>
              </a:defRPr>
            </a:lvl1pPr>
          </a:lstStyle>
          <a:p>
            <a:r>
              <a:rPr lang="en-NZ" noProof="0"/>
              <a:t>Click to add text</a:t>
            </a:r>
          </a:p>
        </p:txBody>
      </p:sp>
    </p:spTree>
    <p:extLst>
      <p:ext uri="{BB962C8B-B14F-4D97-AF65-F5344CB8AC3E}">
        <p14:creationId xmlns:p14="http://schemas.microsoft.com/office/powerpoint/2010/main" val="2337277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GREEN-cover + logos">
    <p:bg>
      <p:bgPr>
        <a:solidFill>
          <a:schemeClr val="bg1"/>
        </a:solidFill>
        <a:effectLst/>
      </p:bgPr>
    </p:bg>
    <p:spTree>
      <p:nvGrpSpPr>
        <p:cNvPr id="1" name=""/>
        <p:cNvGrpSpPr/>
        <p:nvPr/>
      </p:nvGrpSpPr>
      <p:grpSpPr>
        <a:xfrm>
          <a:off x="0" y="0"/>
          <a:ext cx="0" cy="0"/>
          <a:chOff x="0" y="0"/>
          <a:chExt cx="0" cy="0"/>
        </a:xfrm>
      </p:grpSpPr>
      <p:sp>
        <p:nvSpPr>
          <p:cNvPr id="36" name="Content Placeholder 10">
            <a:extLst>
              <a:ext uri="{FF2B5EF4-FFF2-40B4-BE49-F238E27FC236}">
                <a16:creationId xmlns:a16="http://schemas.microsoft.com/office/drawing/2014/main" id="{30BFC24E-B1D5-464A-9BD1-9D90E146CF87}"/>
              </a:ext>
            </a:extLst>
          </p:cNvPr>
          <p:cNvSpPr>
            <a:spLocks noGrp="1"/>
          </p:cNvSpPr>
          <p:nvPr>
            <p:ph sz="quarter" idx="26" hasCustomPrompt="1"/>
          </p:nvPr>
        </p:nvSpPr>
        <p:spPr>
          <a:xfrm>
            <a:off x="10706174" y="5857536"/>
            <a:ext cx="1224000" cy="857251"/>
          </a:xfrm>
        </p:spPr>
        <p:txBody>
          <a:bodyPr anchor="ctr"/>
          <a:lstStyle>
            <a:lvl1pPr marL="0" indent="0" algn="ctr">
              <a:buNone/>
              <a:defRPr sz="1400"/>
            </a:lvl1pPr>
          </a:lstStyle>
          <a:p>
            <a:pPr lvl="0"/>
            <a:r>
              <a:rPr lang="en-US" dirty="0"/>
              <a:t>Click picture icon to insert logo</a:t>
            </a:r>
          </a:p>
        </p:txBody>
      </p:sp>
      <p:sp>
        <p:nvSpPr>
          <p:cNvPr id="15" name="Rectangle 14">
            <a:extLst>
              <a:ext uri="{FF2B5EF4-FFF2-40B4-BE49-F238E27FC236}">
                <a16:creationId xmlns:a16="http://schemas.microsoft.com/office/drawing/2014/main" id="{7B1C8743-E878-F047-8D65-48FFA9473EE0}"/>
              </a:ext>
            </a:extLst>
          </p:cNvPr>
          <p:cNvSpPr/>
          <p:nvPr userDrawn="1"/>
        </p:nvSpPr>
        <p:spPr bwMode="auto">
          <a:xfrm>
            <a:off x="0" y="0"/>
            <a:ext cx="12192000" cy="5733256"/>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112" charset="-128"/>
            </a:endParaRPr>
          </a:p>
        </p:txBody>
      </p:sp>
      <p:sp>
        <p:nvSpPr>
          <p:cNvPr id="5" name="Rectangle 3"/>
          <p:cNvSpPr>
            <a:spLocks noGrp="1" noChangeArrowheads="1"/>
          </p:cNvSpPr>
          <p:nvPr>
            <p:ph type="subTitle" idx="1" hasCustomPrompt="1"/>
          </p:nvPr>
        </p:nvSpPr>
        <p:spPr>
          <a:xfrm>
            <a:off x="821365" y="4672141"/>
            <a:ext cx="6138731" cy="550127"/>
          </a:xfrm>
        </p:spPr>
        <p:txBody>
          <a:bodyPr/>
          <a:lstStyle>
            <a:lvl1pPr marL="0" indent="0">
              <a:spcBef>
                <a:spcPts val="1080"/>
              </a:spcBef>
              <a:buFontTx/>
              <a:buNone/>
              <a:defRPr sz="1600" b="1">
                <a:solidFill>
                  <a:srgbClr val="345E58"/>
                </a:solidFill>
              </a:defRPr>
            </a:lvl1pPr>
          </a:lstStyle>
          <a:p>
            <a:r>
              <a:rPr lang="en-NZ" noProof="0" dirty="0"/>
              <a:t>First name, Last name, Title</a:t>
            </a:r>
            <a:br>
              <a:rPr lang="en-NZ" noProof="0" dirty="0"/>
            </a:br>
            <a:r>
              <a:rPr lang="en-NZ" noProof="0" dirty="0"/>
              <a:t>Event, DD|MM|YY</a:t>
            </a:r>
          </a:p>
        </p:txBody>
      </p:sp>
      <p:sp>
        <p:nvSpPr>
          <p:cNvPr id="7" name="Title 1">
            <a:extLst>
              <a:ext uri="{FF2B5EF4-FFF2-40B4-BE49-F238E27FC236}">
                <a16:creationId xmlns:a16="http://schemas.microsoft.com/office/drawing/2014/main" id="{01EAD216-30C4-7249-A5AA-7E4FDBCFABD0}"/>
              </a:ext>
            </a:extLst>
          </p:cNvPr>
          <p:cNvSpPr>
            <a:spLocks noGrp="1"/>
          </p:cNvSpPr>
          <p:nvPr>
            <p:ph type="title"/>
          </p:nvPr>
        </p:nvSpPr>
        <p:spPr>
          <a:xfrm>
            <a:off x="820800" y="1477852"/>
            <a:ext cx="5280000" cy="3042618"/>
          </a:xfrm>
        </p:spPr>
        <p:txBody>
          <a:bodyPr anchor="ctr" anchorCtr="0"/>
          <a:lstStyle>
            <a:lvl1pPr>
              <a:defRPr sz="3600" b="1">
                <a:solidFill>
                  <a:schemeClr val="accent1"/>
                </a:solidFill>
              </a:defRPr>
            </a:lvl1pPr>
          </a:lstStyle>
          <a:p>
            <a:r>
              <a:rPr lang="en-US"/>
              <a:t>Click to edit Master title style</a:t>
            </a:r>
            <a:endParaRPr lang="en-US" dirty="0"/>
          </a:p>
        </p:txBody>
      </p:sp>
      <p:sp>
        <p:nvSpPr>
          <p:cNvPr id="8" name="Rectangle 7">
            <a:extLst>
              <a:ext uri="{FF2B5EF4-FFF2-40B4-BE49-F238E27FC236}">
                <a16:creationId xmlns:a16="http://schemas.microsoft.com/office/drawing/2014/main" id="{F9437CE5-28AF-5146-AB3F-F6D911F17DBE}"/>
              </a:ext>
            </a:extLst>
          </p:cNvPr>
          <p:cNvSpPr/>
          <p:nvPr/>
        </p:nvSpPr>
        <p:spPr>
          <a:xfrm>
            <a:off x="820800" y="6399340"/>
            <a:ext cx="6096000" cy="215444"/>
          </a:xfrm>
          <a:prstGeom prst="rect">
            <a:avLst/>
          </a:prstGeom>
        </p:spPr>
        <p:txBody>
          <a:bodyPr>
            <a:spAutoFit/>
          </a:bodyPr>
          <a:lstStyle/>
          <a:p>
            <a:r>
              <a:rPr lang="en-NZ" sz="800" b="0" i="0" dirty="0">
                <a:solidFill>
                  <a:srgbClr val="3E5D58"/>
                </a:solidFill>
                <a:effectLst/>
                <a:latin typeface="Arial" panose="020B0604020202020204" pitchFamily="34" charset="0"/>
                <a:cs typeface="Arial" panose="020B0604020202020204" pitchFamily="34" charset="0"/>
              </a:rPr>
              <a:t>The New Zealand Institute for Plant and Food Research Limited</a:t>
            </a:r>
            <a:endParaRPr lang="en-US" sz="8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6CBF9721-3D5E-9143-999E-2FA01D2C172D}"/>
              </a:ext>
            </a:extLst>
          </p:cNvPr>
          <p:cNvSpPr/>
          <p:nvPr userDrawn="1"/>
        </p:nvSpPr>
        <p:spPr>
          <a:xfrm>
            <a:off x="820800" y="6399340"/>
            <a:ext cx="6096000" cy="215444"/>
          </a:xfrm>
          <a:prstGeom prst="rect">
            <a:avLst/>
          </a:prstGeom>
        </p:spPr>
        <p:txBody>
          <a:bodyPr>
            <a:spAutoFit/>
          </a:bodyPr>
          <a:lstStyle/>
          <a:p>
            <a:r>
              <a:rPr lang="en-NZ" sz="800" b="0" i="0" dirty="0">
                <a:solidFill>
                  <a:srgbClr val="3E5D58"/>
                </a:solidFill>
                <a:effectLst/>
                <a:latin typeface="Arial" panose="020B0604020202020204" pitchFamily="34" charset="0"/>
                <a:cs typeface="Arial" panose="020B0604020202020204" pitchFamily="34" charset="0"/>
              </a:rPr>
              <a:t>The New Zealand Institute for Plant and Food Research Limited</a:t>
            </a:r>
            <a:endParaRPr lang="en-US" sz="800" dirty="0">
              <a:latin typeface="Arial" panose="020B0604020202020204" pitchFamily="34" charset="0"/>
              <a:cs typeface="Arial" panose="020B0604020202020204" pitchFamily="34" charset="0"/>
            </a:endParaRPr>
          </a:p>
        </p:txBody>
      </p:sp>
      <p:sp>
        <p:nvSpPr>
          <p:cNvPr id="20" name="Picture Placeholder 19">
            <a:extLst>
              <a:ext uri="{FF2B5EF4-FFF2-40B4-BE49-F238E27FC236}">
                <a16:creationId xmlns:a16="http://schemas.microsoft.com/office/drawing/2014/main" id="{B4F31B11-4A9A-9443-8FCF-131A08EC6D6D}"/>
              </a:ext>
            </a:extLst>
          </p:cNvPr>
          <p:cNvSpPr>
            <a:spLocks noGrp="1"/>
          </p:cNvSpPr>
          <p:nvPr>
            <p:ph type="pic" sz="quarter" idx="10" hasCustomPrompt="1"/>
          </p:nvPr>
        </p:nvSpPr>
        <p:spPr>
          <a:xfrm>
            <a:off x="6379905" y="1445263"/>
            <a:ext cx="4073848" cy="4071754"/>
          </a:xfrm>
          <a:custGeom>
            <a:avLst/>
            <a:gdLst>
              <a:gd name="connsiteX0" fmla="*/ 2036924 w 4073848"/>
              <a:gd name="connsiteY0" fmla="*/ 0 h 4071754"/>
              <a:gd name="connsiteX1" fmla="*/ 2642643 w 4073848"/>
              <a:gd name="connsiteY1" fmla="*/ 91529 h 4071754"/>
              <a:gd name="connsiteX2" fmla="*/ 2704444 w 4073848"/>
              <a:gd name="connsiteY2" fmla="*/ 114137 h 4071754"/>
              <a:gd name="connsiteX3" fmla="*/ 2706820 w 4073848"/>
              <a:gd name="connsiteY3" fmla="*/ 161207 h 4071754"/>
              <a:gd name="connsiteX4" fmla="*/ 3868829 w 4073848"/>
              <a:gd name="connsiteY4" fmla="*/ 1209821 h 4071754"/>
              <a:gd name="connsiteX5" fmla="*/ 3896899 w 4073848"/>
              <a:gd name="connsiteY5" fmla="*/ 1208404 h 4071754"/>
              <a:gd name="connsiteX6" fmla="*/ 3913776 w 4073848"/>
              <a:gd name="connsiteY6" fmla="*/ 1243422 h 4071754"/>
              <a:gd name="connsiteX7" fmla="*/ 4073848 w 4073848"/>
              <a:gd name="connsiteY7" fmla="*/ 2035877 h 4071754"/>
              <a:gd name="connsiteX8" fmla="*/ 2036924 w 4073848"/>
              <a:gd name="connsiteY8" fmla="*/ 4071754 h 4071754"/>
              <a:gd name="connsiteX9" fmla="*/ 0 w 4073848"/>
              <a:gd name="connsiteY9" fmla="*/ 2035877 h 4071754"/>
              <a:gd name="connsiteX10" fmla="*/ 2036924 w 4073848"/>
              <a:gd name="connsiteY10" fmla="*/ 0 h 407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73848" h="4071754">
                <a:moveTo>
                  <a:pt x="2036924" y="0"/>
                </a:moveTo>
                <a:cubicBezTo>
                  <a:pt x="2247854" y="0"/>
                  <a:pt x="2451297" y="32045"/>
                  <a:pt x="2642643" y="91529"/>
                </a:cubicBezTo>
                <a:lnTo>
                  <a:pt x="2704444" y="114137"/>
                </a:lnTo>
                <a:lnTo>
                  <a:pt x="2706820" y="161207"/>
                </a:lnTo>
                <a:cubicBezTo>
                  <a:pt x="2766636" y="750198"/>
                  <a:pt x="3264057" y="1209821"/>
                  <a:pt x="3868829" y="1209821"/>
                </a:cubicBezTo>
                <a:lnTo>
                  <a:pt x="3896899" y="1208404"/>
                </a:lnTo>
                <a:lnTo>
                  <a:pt x="3913776" y="1243422"/>
                </a:lnTo>
                <a:cubicBezTo>
                  <a:pt x="4016850" y="1486991"/>
                  <a:pt x="4073848" y="1754781"/>
                  <a:pt x="4073848" y="2035877"/>
                </a:cubicBezTo>
                <a:cubicBezTo>
                  <a:pt x="4073848" y="3160261"/>
                  <a:pt x="3161886" y="4071754"/>
                  <a:pt x="2036924" y="4071754"/>
                </a:cubicBezTo>
                <a:cubicBezTo>
                  <a:pt x="911962" y="4071754"/>
                  <a:pt x="0" y="3160261"/>
                  <a:pt x="0" y="2035877"/>
                </a:cubicBezTo>
                <a:cubicBezTo>
                  <a:pt x="0" y="911493"/>
                  <a:pt x="911962" y="0"/>
                  <a:pt x="2036924" y="0"/>
                </a:cubicBezTo>
                <a:close/>
              </a:path>
            </a:pathLst>
          </a:custGeom>
          <a:solidFill>
            <a:schemeClr val="accent1">
              <a:lumMod val="40000"/>
              <a:lumOff val="60000"/>
            </a:schemeClr>
          </a:solidFill>
        </p:spPr>
        <p:txBody>
          <a:bodyPr wrap="square" anchor="ctr">
            <a:noAutofit/>
          </a:bodyPr>
          <a:lstStyle>
            <a:lvl1pPr marL="0" indent="0" algn="ctr">
              <a:buNone/>
              <a:defRPr/>
            </a:lvl1pPr>
          </a:lstStyle>
          <a:p>
            <a:r>
              <a:rPr lang="en-US" dirty="0"/>
              <a:t>Click to insert picture</a:t>
            </a:r>
          </a:p>
        </p:txBody>
      </p:sp>
      <p:sp>
        <p:nvSpPr>
          <p:cNvPr id="4" name="Oval 3">
            <a:extLst>
              <a:ext uri="{FF2B5EF4-FFF2-40B4-BE49-F238E27FC236}">
                <a16:creationId xmlns:a16="http://schemas.microsoft.com/office/drawing/2014/main" id="{CF5D42A5-FA1F-5440-80B2-9C6E7E00396A}"/>
              </a:ext>
            </a:extLst>
          </p:cNvPr>
          <p:cNvSpPr/>
          <p:nvPr userDrawn="1"/>
        </p:nvSpPr>
        <p:spPr bwMode="auto">
          <a:xfrm>
            <a:off x="9080695" y="319007"/>
            <a:ext cx="2336078" cy="233607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112" charset="-128"/>
            </a:endParaRPr>
          </a:p>
        </p:txBody>
      </p:sp>
      <p:sp>
        <p:nvSpPr>
          <p:cNvPr id="13" name="Freeform 12">
            <a:extLst>
              <a:ext uri="{FF2B5EF4-FFF2-40B4-BE49-F238E27FC236}">
                <a16:creationId xmlns:a16="http://schemas.microsoft.com/office/drawing/2014/main" id="{B1B45E45-A3E1-E14A-B844-10FC09D69E02}"/>
              </a:ext>
            </a:extLst>
          </p:cNvPr>
          <p:cNvSpPr/>
          <p:nvPr userDrawn="1"/>
        </p:nvSpPr>
        <p:spPr bwMode="auto">
          <a:xfrm>
            <a:off x="9084350" y="1559401"/>
            <a:ext cx="1192455" cy="1095684"/>
          </a:xfrm>
          <a:custGeom>
            <a:avLst/>
            <a:gdLst>
              <a:gd name="connsiteX0" fmla="*/ 0 w 1192455"/>
              <a:gd name="connsiteY0" fmla="*/ 0 h 1095684"/>
              <a:gd name="connsiteX1" fmla="*/ 125343 w 1192455"/>
              <a:gd name="connsiteY1" fmla="*/ 45852 h 1095684"/>
              <a:gd name="connsiteX2" fmla="*/ 1123558 w 1192455"/>
              <a:gd name="connsiteY2" fmla="*/ 951320 h 1095684"/>
              <a:gd name="connsiteX3" fmla="*/ 1192455 w 1192455"/>
              <a:gd name="connsiteY3" fmla="*/ 1094267 h 1095684"/>
              <a:gd name="connsiteX4" fmla="*/ 1164385 w 1192455"/>
              <a:gd name="connsiteY4" fmla="*/ 1095684 h 1095684"/>
              <a:gd name="connsiteX5" fmla="*/ 2376 w 1192455"/>
              <a:gd name="connsiteY5" fmla="*/ 47070 h 1095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455" h="1095684">
                <a:moveTo>
                  <a:pt x="0" y="0"/>
                </a:moveTo>
                <a:lnTo>
                  <a:pt x="125343" y="45852"/>
                </a:lnTo>
                <a:cubicBezTo>
                  <a:pt x="551808" y="226139"/>
                  <a:pt x="904057" y="547462"/>
                  <a:pt x="1123558" y="951320"/>
                </a:cubicBezTo>
                <a:lnTo>
                  <a:pt x="1192455" y="1094267"/>
                </a:lnTo>
                <a:lnTo>
                  <a:pt x="1164385" y="1095684"/>
                </a:lnTo>
                <a:cubicBezTo>
                  <a:pt x="559613" y="1095684"/>
                  <a:pt x="62192" y="636061"/>
                  <a:pt x="2376" y="47070"/>
                </a:cubicBezTo>
                <a:close/>
              </a:path>
            </a:pathLst>
          </a:cu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112" charset="-128"/>
            </a:endParaRPr>
          </a:p>
        </p:txBody>
      </p:sp>
      <p:pic>
        <p:nvPicPr>
          <p:cNvPr id="16" name="Picture 15">
            <a:extLst>
              <a:ext uri="{FF2B5EF4-FFF2-40B4-BE49-F238E27FC236}">
                <a16:creationId xmlns:a16="http://schemas.microsoft.com/office/drawing/2014/main" id="{FFD33071-67F0-5444-B90C-D40754A485B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9376" y="404664"/>
            <a:ext cx="3168352" cy="1341346"/>
          </a:xfrm>
          <a:prstGeom prst="rect">
            <a:avLst/>
          </a:prstGeom>
        </p:spPr>
      </p:pic>
      <p:sp>
        <p:nvSpPr>
          <p:cNvPr id="27" name="Content Placeholder 10">
            <a:extLst>
              <a:ext uri="{FF2B5EF4-FFF2-40B4-BE49-F238E27FC236}">
                <a16:creationId xmlns:a16="http://schemas.microsoft.com/office/drawing/2014/main" id="{C108F751-0FA3-FF4D-9D6E-13B84D7ECBE1}"/>
              </a:ext>
            </a:extLst>
          </p:cNvPr>
          <p:cNvSpPr>
            <a:spLocks noGrp="1"/>
          </p:cNvSpPr>
          <p:nvPr>
            <p:ph sz="quarter" idx="24" hasCustomPrompt="1"/>
          </p:nvPr>
        </p:nvSpPr>
        <p:spPr>
          <a:xfrm>
            <a:off x="6492186" y="5857536"/>
            <a:ext cx="1224000" cy="857251"/>
          </a:xfrm>
        </p:spPr>
        <p:txBody>
          <a:bodyPr anchor="ctr"/>
          <a:lstStyle>
            <a:lvl1pPr marL="0" indent="0" algn="ctr">
              <a:buNone/>
              <a:defRPr sz="1400"/>
            </a:lvl1pPr>
          </a:lstStyle>
          <a:p>
            <a:pPr lvl="0"/>
            <a:r>
              <a:rPr lang="en-US" dirty="0"/>
              <a:t>Click picture icon to insert logo</a:t>
            </a:r>
          </a:p>
        </p:txBody>
      </p:sp>
      <p:sp>
        <p:nvSpPr>
          <p:cNvPr id="35" name="Content Placeholder 10">
            <a:extLst>
              <a:ext uri="{FF2B5EF4-FFF2-40B4-BE49-F238E27FC236}">
                <a16:creationId xmlns:a16="http://schemas.microsoft.com/office/drawing/2014/main" id="{524AECA7-0EBE-8B42-B40F-49F4F1EA60DE}"/>
              </a:ext>
            </a:extLst>
          </p:cNvPr>
          <p:cNvSpPr>
            <a:spLocks noGrp="1"/>
          </p:cNvSpPr>
          <p:nvPr>
            <p:ph sz="quarter" idx="25" hasCustomPrompt="1"/>
          </p:nvPr>
        </p:nvSpPr>
        <p:spPr>
          <a:xfrm>
            <a:off x="5087524" y="5857536"/>
            <a:ext cx="1224000" cy="857251"/>
          </a:xfrm>
        </p:spPr>
        <p:txBody>
          <a:bodyPr anchor="ctr"/>
          <a:lstStyle>
            <a:lvl1pPr marL="0" indent="0" algn="ctr">
              <a:buNone/>
              <a:defRPr sz="1400"/>
            </a:lvl1pPr>
          </a:lstStyle>
          <a:p>
            <a:pPr lvl="0"/>
            <a:r>
              <a:rPr lang="en-US" dirty="0"/>
              <a:t>Click picture icon to insert logo</a:t>
            </a:r>
          </a:p>
        </p:txBody>
      </p:sp>
      <p:sp>
        <p:nvSpPr>
          <p:cNvPr id="37" name="Content Placeholder 10">
            <a:extLst>
              <a:ext uri="{FF2B5EF4-FFF2-40B4-BE49-F238E27FC236}">
                <a16:creationId xmlns:a16="http://schemas.microsoft.com/office/drawing/2014/main" id="{488B4926-1D71-8A48-9B4F-B10275E725BF}"/>
              </a:ext>
            </a:extLst>
          </p:cNvPr>
          <p:cNvSpPr>
            <a:spLocks noGrp="1"/>
          </p:cNvSpPr>
          <p:nvPr>
            <p:ph sz="quarter" idx="27" hasCustomPrompt="1"/>
          </p:nvPr>
        </p:nvSpPr>
        <p:spPr>
          <a:xfrm>
            <a:off x="7896848" y="5857536"/>
            <a:ext cx="1224000" cy="857251"/>
          </a:xfrm>
        </p:spPr>
        <p:txBody>
          <a:bodyPr anchor="ctr"/>
          <a:lstStyle>
            <a:lvl1pPr marL="0" indent="0" algn="ctr">
              <a:buNone/>
              <a:defRPr sz="1400"/>
            </a:lvl1pPr>
          </a:lstStyle>
          <a:p>
            <a:pPr lvl="0"/>
            <a:r>
              <a:rPr lang="en-US" dirty="0"/>
              <a:t>Click picture icon to insert logo</a:t>
            </a:r>
          </a:p>
        </p:txBody>
      </p:sp>
      <p:sp>
        <p:nvSpPr>
          <p:cNvPr id="38" name="Content Placeholder 10">
            <a:extLst>
              <a:ext uri="{FF2B5EF4-FFF2-40B4-BE49-F238E27FC236}">
                <a16:creationId xmlns:a16="http://schemas.microsoft.com/office/drawing/2014/main" id="{4F2DD07C-538E-C14D-8F9E-7C7540EEEBA1}"/>
              </a:ext>
            </a:extLst>
          </p:cNvPr>
          <p:cNvSpPr>
            <a:spLocks noGrp="1"/>
          </p:cNvSpPr>
          <p:nvPr>
            <p:ph sz="quarter" idx="28" hasCustomPrompt="1"/>
          </p:nvPr>
        </p:nvSpPr>
        <p:spPr>
          <a:xfrm>
            <a:off x="9301511" y="5857536"/>
            <a:ext cx="1224000" cy="857251"/>
          </a:xfrm>
        </p:spPr>
        <p:txBody>
          <a:bodyPr anchor="ctr"/>
          <a:lstStyle>
            <a:lvl1pPr marL="0" indent="0" algn="ctr">
              <a:buNone/>
              <a:defRPr sz="1400"/>
            </a:lvl1pPr>
          </a:lstStyle>
          <a:p>
            <a:pPr lvl="0"/>
            <a:r>
              <a:rPr lang="en-US" dirty="0"/>
              <a:t>Click picture icon to insert logo</a:t>
            </a:r>
          </a:p>
        </p:txBody>
      </p:sp>
    </p:spTree>
    <p:extLst>
      <p:ext uri="{BB962C8B-B14F-4D97-AF65-F5344CB8AC3E}">
        <p14:creationId xmlns:p14="http://schemas.microsoft.com/office/powerpoint/2010/main" val="420119238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GREEN - End slide 1">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63D045-2D7B-774A-8416-440089913B9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3068" b="29060"/>
          <a:stretch/>
        </p:blipFill>
        <p:spPr>
          <a:xfrm>
            <a:off x="7121354" y="0"/>
            <a:ext cx="4495800" cy="6858000"/>
          </a:xfrm>
          <a:prstGeom prst="rect">
            <a:avLst/>
          </a:prstGeom>
        </p:spPr>
      </p:pic>
      <p:pic>
        <p:nvPicPr>
          <p:cNvPr id="10" name="Picture 9">
            <a:extLst>
              <a:ext uri="{FF2B5EF4-FFF2-40B4-BE49-F238E27FC236}">
                <a16:creationId xmlns:a16="http://schemas.microsoft.com/office/drawing/2014/main" id="{F7BF2FD8-29F2-5048-9214-BEB511A359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9376" y="404664"/>
            <a:ext cx="3168352" cy="1341346"/>
          </a:xfrm>
          <a:prstGeom prst="rect">
            <a:avLst/>
          </a:prstGeom>
        </p:spPr>
      </p:pic>
      <p:sp>
        <p:nvSpPr>
          <p:cNvPr id="19" name="Rectangle 18">
            <a:extLst>
              <a:ext uri="{FF2B5EF4-FFF2-40B4-BE49-F238E27FC236}">
                <a16:creationId xmlns:a16="http://schemas.microsoft.com/office/drawing/2014/main" id="{9BA638A1-7CD6-764B-ADC5-9F2C7214497D}"/>
              </a:ext>
            </a:extLst>
          </p:cNvPr>
          <p:cNvSpPr/>
          <p:nvPr userDrawn="1"/>
        </p:nvSpPr>
        <p:spPr>
          <a:xfrm>
            <a:off x="816000" y="5595239"/>
            <a:ext cx="1917513" cy="338554"/>
          </a:xfrm>
          <a:prstGeom prst="rect">
            <a:avLst/>
          </a:prstGeom>
        </p:spPr>
        <p:txBody>
          <a:bodyPr wrap="none">
            <a:spAutoFit/>
          </a:bodyPr>
          <a:lstStyle/>
          <a:p>
            <a:r>
              <a:rPr lang="en-US" sz="1600" dirty="0">
                <a:solidFill>
                  <a:srgbClr val="345E58"/>
                </a:solidFill>
              </a:rPr>
              <a:t>plantandfood.co.nz</a:t>
            </a:r>
          </a:p>
        </p:txBody>
      </p:sp>
      <p:pic>
        <p:nvPicPr>
          <p:cNvPr id="20" name="Picture 19">
            <a:extLst>
              <a:ext uri="{FF2B5EF4-FFF2-40B4-BE49-F238E27FC236}">
                <a16:creationId xmlns:a16="http://schemas.microsoft.com/office/drawing/2014/main" id="{998E3117-327A-B84B-A5C8-8BCA6CE15688}"/>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2733513" y="5624265"/>
            <a:ext cx="1584960" cy="274320"/>
          </a:xfrm>
          <a:prstGeom prst="rect">
            <a:avLst/>
          </a:prstGeom>
        </p:spPr>
      </p:pic>
      <p:sp>
        <p:nvSpPr>
          <p:cNvPr id="18" name="TextBox 17">
            <a:extLst>
              <a:ext uri="{FF2B5EF4-FFF2-40B4-BE49-F238E27FC236}">
                <a16:creationId xmlns:a16="http://schemas.microsoft.com/office/drawing/2014/main" id="{BDD6BE2F-63F6-D143-AE6A-4284D301509A}"/>
              </a:ext>
            </a:extLst>
          </p:cNvPr>
          <p:cNvSpPr txBox="1"/>
          <p:nvPr userDrawn="1"/>
        </p:nvSpPr>
        <p:spPr>
          <a:xfrm>
            <a:off x="816000" y="3347459"/>
            <a:ext cx="5280000" cy="646331"/>
          </a:xfrm>
          <a:prstGeom prst="rect">
            <a:avLst/>
          </a:prstGeom>
          <a:noFill/>
        </p:spPr>
        <p:txBody>
          <a:bodyPr wrap="square" rtlCol="0">
            <a:spAutoFit/>
          </a:bodyPr>
          <a:lstStyle/>
          <a:p>
            <a:r>
              <a:rPr lang="en-US" sz="3600" b="1" dirty="0">
                <a:solidFill>
                  <a:schemeClr val="tx2"/>
                </a:solidFill>
              </a:rPr>
              <a:t>Thank you</a:t>
            </a:r>
          </a:p>
        </p:txBody>
      </p:sp>
      <p:sp>
        <p:nvSpPr>
          <p:cNvPr id="21" name="Rectangle 3">
            <a:extLst>
              <a:ext uri="{FF2B5EF4-FFF2-40B4-BE49-F238E27FC236}">
                <a16:creationId xmlns:a16="http://schemas.microsoft.com/office/drawing/2014/main" id="{AEB2DD18-A1A7-D149-87EF-C7F9377283CE}"/>
              </a:ext>
            </a:extLst>
          </p:cNvPr>
          <p:cNvSpPr>
            <a:spLocks noGrp="1" noChangeArrowheads="1"/>
          </p:cNvSpPr>
          <p:nvPr>
            <p:ph type="subTitle" idx="1" hasCustomPrompt="1"/>
          </p:nvPr>
        </p:nvSpPr>
        <p:spPr>
          <a:xfrm>
            <a:off x="816000" y="4220490"/>
            <a:ext cx="6066723" cy="699587"/>
          </a:xfrm>
        </p:spPr>
        <p:txBody>
          <a:bodyPr/>
          <a:lstStyle>
            <a:lvl1pPr marL="0" indent="0">
              <a:spcBef>
                <a:spcPts val="500"/>
              </a:spcBef>
              <a:buFontTx/>
              <a:buNone/>
              <a:defRPr sz="1600" b="1">
                <a:solidFill>
                  <a:srgbClr val="345E58"/>
                </a:solidFill>
              </a:defRPr>
            </a:lvl1pPr>
          </a:lstStyle>
          <a:p>
            <a:pPr lvl="0"/>
            <a:r>
              <a:rPr lang="en-NZ" noProof="0" dirty="0"/>
              <a:t>Click to add e-mail address</a:t>
            </a:r>
          </a:p>
        </p:txBody>
      </p:sp>
      <p:sp>
        <p:nvSpPr>
          <p:cNvPr id="4" name="TextBox 3">
            <a:extLst>
              <a:ext uri="{FF2B5EF4-FFF2-40B4-BE49-F238E27FC236}">
                <a16:creationId xmlns:a16="http://schemas.microsoft.com/office/drawing/2014/main" id="{3F1E5F1A-919E-E3D9-EDA2-BD6A09CB020C}"/>
              </a:ext>
            </a:extLst>
          </p:cNvPr>
          <p:cNvSpPr txBox="1"/>
          <p:nvPr userDrawn="1"/>
        </p:nvSpPr>
        <p:spPr>
          <a:xfrm>
            <a:off x="816000" y="6313635"/>
            <a:ext cx="6134990" cy="392415"/>
          </a:xfrm>
          <a:prstGeom prst="rect">
            <a:avLst/>
          </a:prstGeom>
          <a:noFill/>
        </p:spPr>
        <p:txBody>
          <a:bodyPr wrap="square">
            <a:spAutoFit/>
          </a:bodyPr>
          <a:lstStyle/>
          <a:p>
            <a:r>
              <a:rPr lang="en-NZ" sz="650" dirty="0">
                <a:solidFill>
                  <a:srgbClr val="3E5D58"/>
                </a:solidFill>
                <a:effectLst/>
                <a:latin typeface="Arial" panose="020B0604020202020204" pitchFamily="34" charset="0"/>
                <a:cs typeface="Arial" panose="020B0604020202020204" pitchFamily="34" charset="0"/>
              </a:rPr>
              <a:t>DISCLAIMER: While every effort has been made to ensure the information in this presentation is accurate, The New Zealand Institute for Plant and Food Research Limited (Plant &amp; Food Research) cannot guarantee its accuracy and does not give any assurance as to the suitability of any such information for any particular use. Plant &amp; Food Research will not be liable in any way for any loss, damages or costs which may be incurred by any person in relation to this information.</a:t>
            </a:r>
          </a:p>
        </p:txBody>
      </p:sp>
    </p:spTree>
    <p:extLst>
      <p:ext uri="{BB962C8B-B14F-4D97-AF65-F5344CB8AC3E}">
        <p14:creationId xmlns:p14="http://schemas.microsoft.com/office/powerpoint/2010/main" val="489296442"/>
      </p:ext>
    </p:extLst>
  </p:cSld>
  <p:clrMapOvr>
    <a:masterClrMapping/>
  </p:clrMapOvr>
  <p:extLst>
    <p:ext uri="{DCECCB84-F9BA-43D5-87BE-67443E8EF086}">
      <p15:sldGuideLst xmlns:p15="http://schemas.microsoft.com/office/powerpoint/2012/main">
        <p15:guide id="1" pos="3840">
          <p15:clr>
            <a:srgbClr val="FBAE40"/>
          </p15:clr>
        </p15:guide>
        <p15:guide id="2" pos="57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GREEN - End slide + logos 1">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B1C8743-E878-F047-8D65-48FFA9473EE0}"/>
              </a:ext>
            </a:extLst>
          </p:cNvPr>
          <p:cNvSpPr/>
          <p:nvPr userDrawn="1"/>
        </p:nvSpPr>
        <p:spPr bwMode="auto">
          <a:xfrm>
            <a:off x="0" y="0"/>
            <a:ext cx="12192000" cy="5733256"/>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112" charset="-128"/>
            </a:endParaRPr>
          </a:p>
        </p:txBody>
      </p:sp>
      <p:pic>
        <p:nvPicPr>
          <p:cNvPr id="5" name="Picture 4">
            <a:extLst>
              <a:ext uri="{FF2B5EF4-FFF2-40B4-BE49-F238E27FC236}">
                <a16:creationId xmlns:a16="http://schemas.microsoft.com/office/drawing/2014/main" id="{D069FDE9-4FF8-424B-A9BA-38AB1AB7FA5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4733" b="30468"/>
          <a:stretch/>
        </p:blipFill>
        <p:spPr>
          <a:xfrm>
            <a:off x="7293474" y="0"/>
            <a:ext cx="4016248" cy="5733257"/>
          </a:xfrm>
          <a:prstGeom prst="rect">
            <a:avLst/>
          </a:prstGeom>
        </p:spPr>
      </p:pic>
      <p:sp>
        <p:nvSpPr>
          <p:cNvPr id="36" name="Content Placeholder 10">
            <a:extLst>
              <a:ext uri="{FF2B5EF4-FFF2-40B4-BE49-F238E27FC236}">
                <a16:creationId xmlns:a16="http://schemas.microsoft.com/office/drawing/2014/main" id="{30BFC24E-B1D5-464A-9BD1-9D90E146CF87}"/>
              </a:ext>
            </a:extLst>
          </p:cNvPr>
          <p:cNvSpPr>
            <a:spLocks noGrp="1"/>
          </p:cNvSpPr>
          <p:nvPr>
            <p:ph sz="quarter" idx="26" hasCustomPrompt="1"/>
          </p:nvPr>
        </p:nvSpPr>
        <p:spPr>
          <a:xfrm>
            <a:off x="10706174" y="5857536"/>
            <a:ext cx="1224000" cy="857251"/>
          </a:xfrm>
        </p:spPr>
        <p:txBody>
          <a:bodyPr anchor="ctr"/>
          <a:lstStyle>
            <a:lvl1pPr marL="0" indent="0" algn="ctr">
              <a:buNone/>
              <a:defRPr sz="1400"/>
            </a:lvl1pPr>
          </a:lstStyle>
          <a:p>
            <a:pPr lvl="0"/>
            <a:r>
              <a:rPr lang="en-US" dirty="0"/>
              <a:t>Click picture icon to insert logo</a:t>
            </a:r>
          </a:p>
        </p:txBody>
      </p:sp>
      <p:sp>
        <p:nvSpPr>
          <p:cNvPr id="8" name="Rectangle 7">
            <a:extLst>
              <a:ext uri="{FF2B5EF4-FFF2-40B4-BE49-F238E27FC236}">
                <a16:creationId xmlns:a16="http://schemas.microsoft.com/office/drawing/2014/main" id="{F9437CE5-28AF-5146-AB3F-F6D911F17DBE}"/>
              </a:ext>
            </a:extLst>
          </p:cNvPr>
          <p:cNvSpPr/>
          <p:nvPr/>
        </p:nvSpPr>
        <p:spPr>
          <a:xfrm>
            <a:off x="820800" y="6399340"/>
            <a:ext cx="6096000" cy="215444"/>
          </a:xfrm>
          <a:prstGeom prst="rect">
            <a:avLst/>
          </a:prstGeom>
        </p:spPr>
        <p:txBody>
          <a:bodyPr>
            <a:spAutoFit/>
          </a:bodyPr>
          <a:lstStyle/>
          <a:p>
            <a:r>
              <a:rPr lang="en-NZ" sz="800" b="0" i="0" dirty="0">
                <a:solidFill>
                  <a:srgbClr val="3E5D58"/>
                </a:solidFill>
                <a:effectLst/>
                <a:latin typeface="Arial" panose="020B0604020202020204" pitchFamily="34" charset="0"/>
                <a:cs typeface="Arial" panose="020B0604020202020204" pitchFamily="34" charset="0"/>
              </a:rPr>
              <a:t>The New Zealand Institute for Plant and Food Research Limited</a:t>
            </a:r>
            <a:endParaRPr lang="en-US" sz="8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6CBF9721-3D5E-9143-999E-2FA01D2C172D}"/>
              </a:ext>
            </a:extLst>
          </p:cNvPr>
          <p:cNvSpPr/>
          <p:nvPr userDrawn="1"/>
        </p:nvSpPr>
        <p:spPr>
          <a:xfrm>
            <a:off x="820800" y="6399340"/>
            <a:ext cx="6096000" cy="215444"/>
          </a:xfrm>
          <a:prstGeom prst="rect">
            <a:avLst/>
          </a:prstGeom>
        </p:spPr>
        <p:txBody>
          <a:bodyPr>
            <a:spAutoFit/>
          </a:bodyPr>
          <a:lstStyle/>
          <a:p>
            <a:r>
              <a:rPr lang="en-NZ" sz="800" b="0" i="0" dirty="0">
                <a:solidFill>
                  <a:srgbClr val="3E5D58"/>
                </a:solidFill>
                <a:effectLst/>
                <a:latin typeface="Arial" panose="020B0604020202020204" pitchFamily="34" charset="0"/>
                <a:cs typeface="Arial" panose="020B0604020202020204" pitchFamily="34" charset="0"/>
              </a:rPr>
              <a:t>The New Zealand Institute for Plant and Food Research Limited</a:t>
            </a:r>
            <a:endParaRPr lang="en-US" sz="800"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FFD33071-67F0-5444-B90C-D40754A485B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9376" y="404664"/>
            <a:ext cx="3168352" cy="1341346"/>
          </a:xfrm>
          <a:prstGeom prst="rect">
            <a:avLst/>
          </a:prstGeom>
        </p:spPr>
      </p:pic>
      <p:sp>
        <p:nvSpPr>
          <p:cNvPr id="27" name="Content Placeholder 10">
            <a:extLst>
              <a:ext uri="{FF2B5EF4-FFF2-40B4-BE49-F238E27FC236}">
                <a16:creationId xmlns:a16="http://schemas.microsoft.com/office/drawing/2014/main" id="{C108F751-0FA3-FF4D-9D6E-13B84D7ECBE1}"/>
              </a:ext>
            </a:extLst>
          </p:cNvPr>
          <p:cNvSpPr>
            <a:spLocks noGrp="1"/>
          </p:cNvSpPr>
          <p:nvPr>
            <p:ph sz="quarter" idx="24" hasCustomPrompt="1"/>
          </p:nvPr>
        </p:nvSpPr>
        <p:spPr>
          <a:xfrm>
            <a:off x="6492186" y="5857536"/>
            <a:ext cx="1224000" cy="857251"/>
          </a:xfrm>
        </p:spPr>
        <p:txBody>
          <a:bodyPr anchor="ctr"/>
          <a:lstStyle>
            <a:lvl1pPr marL="0" indent="0" algn="ctr">
              <a:buNone/>
              <a:defRPr sz="1400"/>
            </a:lvl1pPr>
          </a:lstStyle>
          <a:p>
            <a:pPr lvl="0"/>
            <a:r>
              <a:rPr lang="en-US" dirty="0"/>
              <a:t>Click picture icon to insert logo</a:t>
            </a:r>
          </a:p>
        </p:txBody>
      </p:sp>
      <p:sp>
        <p:nvSpPr>
          <p:cNvPr id="35" name="Content Placeholder 10">
            <a:extLst>
              <a:ext uri="{FF2B5EF4-FFF2-40B4-BE49-F238E27FC236}">
                <a16:creationId xmlns:a16="http://schemas.microsoft.com/office/drawing/2014/main" id="{524AECA7-0EBE-8B42-B40F-49F4F1EA60DE}"/>
              </a:ext>
            </a:extLst>
          </p:cNvPr>
          <p:cNvSpPr>
            <a:spLocks noGrp="1"/>
          </p:cNvSpPr>
          <p:nvPr>
            <p:ph sz="quarter" idx="25" hasCustomPrompt="1"/>
          </p:nvPr>
        </p:nvSpPr>
        <p:spPr>
          <a:xfrm>
            <a:off x="5087524" y="5857536"/>
            <a:ext cx="1224000" cy="857251"/>
          </a:xfrm>
        </p:spPr>
        <p:txBody>
          <a:bodyPr anchor="ctr"/>
          <a:lstStyle>
            <a:lvl1pPr marL="0" indent="0" algn="ctr">
              <a:buNone/>
              <a:defRPr sz="1400"/>
            </a:lvl1pPr>
          </a:lstStyle>
          <a:p>
            <a:pPr lvl="0"/>
            <a:r>
              <a:rPr lang="en-US" dirty="0"/>
              <a:t>Click picture icon to insert logo</a:t>
            </a:r>
          </a:p>
        </p:txBody>
      </p:sp>
      <p:sp>
        <p:nvSpPr>
          <p:cNvPr id="37" name="Content Placeholder 10">
            <a:extLst>
              <a:ext uri="{FF2B5EF4-FFF2-40B4-BE49-F238E27FC236}">
                <a16:creationId xmlns:a16="http://schemas.microsoft.com/office/drawing/2014/main" id="{488B4926-1D71-8A48-9B4F-B10275E725BF}"/>
              </a:ext>
            </a:extLst>
          </p:cNvPr>
          <p:cNvSpPr>
            <a:spLocks noGrp="1"/>
          </p:cNvSpPr>
          <p:nvPr>
            <p:ph sz="quarter" idx="27" hasCustomPrompt="1"/>
          </p:nvPr>
        </p:nvSpPr>
        <p:spPr>
          <a:xfrm>
            <a:off x="7896848" y="5857536"/>
            <a:ext cx="1224000" cy="857251"/>
          </a:xfrm>
        </p:spPr>
        <p:txBody>
          <a:bodyPr anchor="ctr"/>
          <a:lstStyle>
            <a:lvl1pPr marL="0" indent="0" algn="ctr">
              <a:buNone/>
              <a:defRPr sz="1400"/>
            </a:lvl1pPr>
          </a:lstStyle>
          <a:p>
            <a:pPr lvl="0"/>
            <a:r>
              <a:rPr lang="en-US" dirty="0"/>
              <a:t>Click picture icon to insert logo</a:t>
            </a:r>
          </a:p>
        </p:txBody>
      </p:sp>
      <p:sp>
        <p:nvSpPr>
          <p:cNvPr id="38" name="Content Placeholder 10">
            <a:extLst>
              <a:ext uri="{FF2B5EF4-FFF2-40B4-BE49-F238E27FC236}">
                <a16:creationId xmlns:a16="http://schemas.microsoft.com/office/drawing/2014/main" id="{4F2DD07C-538E-C14D-8F9E-7C7540EEEBA1}"/>
              </a:ext>
            </a:extLst>
          </p:cNvPr>
          <p:cNvSpPr>
            <a:spLocks noGrp="1"/>
          </p:cNvSpPr>
          <p:nvPr>
            <p:ph sz="quarter" idx="28" hasCustomPrompt="1"/>
          </p:nvPr>
        </p:nvSpPr>
        <p:spPr>
          <a:xfrm>
            <a:off x="9301511" y="5857536"/>
            <a:ext cx="1224000" cy="857251"/>
          </a:xfrm>
        </p:spPr>
        <p:txBody>
          <a:bodyPr anchor="ctr"/>
          <a:lstStyle>
            <a:lvl1pPr marL="0" indent="0" algn="ctr">
              <a:buNone/>
              <a:defRPr sz="1400"/>
            </a:lvl1pPr>
          </a:lstStyle>
          <a:p>
            <a:pPr lvl="0"/>
            <a:r>
              <a:rPr lang="en-US" dirty="0"/>
              <a:t>Click picture icon to insert logo</a:t>
            </a:r>
          </a:p>
        </p:txBody>
      </p:sp>
      <p:sp>
        <p:nvSpPr>
          <p:cNvPr id="28" name="Rectangle 27">
            <a:extLst>
              <a:ext uri="{FF2B5EF4-FFF2-40B4-BE49-F238E27FC236}">
                <a16:creationId xmlns:a16="http://schemas.microsoft.com/office/drawing/2014/main" id="{5EE2412E-79B9-6B4C-B3B0-F476687FD8D6}"/>
              </a:ext>
            </a:extLst>
          </p:cNvPr>
          <p:cNvSpPr/>
          <p:nvPr userDrawn="1"/>
        </p:nvSpPr>
        <p:spPr>
          <a:xfrm>
            <a:off x="816000" y="5998503"/>
            <a:ext cx="1917513" cy="338554"/>
          </a:xfrm>
          <a:prstGeom prst="rect">
            <a:avLst/>
          </a:prstGeom>
        </p:spPr>
        <p:txBody>
          <a:bodyPr wrap="none">
            <a:spAutoFit/>
          </a:bodyPr>
          <a:lstStyle/>
          <a:p>
            <a:r>
              <a:rPr lang="en-US" sz="1600" dirty="0">
                <a:solidFill>
                  <a:srgbClr val="345E58"/>
                </a:solidFill>
              </a:rPr>
              <a:t>plantandfood.co.nz</a:t>
            </a:r>
          </a:p>
        </p:txBody>
      </p:sp>
      <p:pic>
        <p:nvPicPr>
          <p:cNvPr id="29" name="Picture 28">
            <a:extLst>
              <a:ext uri="{FF2B5EF4-FFF2-40B4-BE49-F238E27FC236}">
                <a16:creationId xmlns:a16="http://schemas.microsoft.com/office/drawing/2014/main" id="{BD7DBEAC-A853-684B-9605-0635DC5CF3BE}"/>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2733513" y="6027529"/>
            <a:ext cx="1584960" cy="274320"/>
          </a:xfrm>
          <a:prstGeom prst="rect">
            <a:avLst/>
          </a:prstGeom>
        </p:spPr>
      </p:pic>
      <p:sp>
        <p:nvSpPr>
          <p:cNvPr id="30" name="TextBox 29">
            <a:extLst>
              <a:ext uri="{FF2B5EF4-FFF2-40B4-BE49-F238E27FC236}">
                <a16:creationId xmlns:a16="http://schemas.microsoft.com/office/drawing/2014/main" id="{30AD1CFF-0DA1-BD43-AA56-61F2AC0B6FE5}"/>
              </a:ext>
            </a:extLst>
          </p:cNvPr>
          <p:cNvSpPr txBox="1"/>
          <p:nvPr userDrawn="1"/>
        </p:nvSpPr>
        <p:spPr>
          <a:xfrm>
            <a:off x="816000" y="3347459"/>
            <a:ext cx="5280000" cy="646331"/>
          </a:xfrm>
          <a:prstGeom prst="rect">
            <a:avLst/>
          </a:prstGeom>
          <a:noFill/>
        </p:spPr>
        <p:txBody>
          <a:bodyPr wrap="square" rtlCol="0">
            <a:spAutoFit/>
          </a:bodyPr>
          <a:lstStyle/>
          <a:p>
            <a:r>
              <a:rPr lang="en-US" sz="3600" b="1" dirty="0">
                <a:solidFill>
                  <a:schemeClr val="tx2"/>
                </a:solidFill>
              </a:rPr>
              <a:t>Thank you</a:t>
            </a:r>
          </a:p>
        </p:txBody>
      </p:sp>
      <p:sp>
        <p:nvSpPr>
          <p:cNvPr id="31" name="Rectangle 3">
            <a:extLst>
              <a:ext uri="{FF2B5EF4-FFF2-40B4-BE49-F238E27FC236}">
                <a16:creationId xmlns:a16="http://schemas.microsoft.com/office/drawing/2014/main" id="{ACD2B860-7021-CD4D-87AE-94D9131081F4}"/>
              </a:ext>
            </a:extLst>
          </p:cNvPr>
          <p:cNvSpPr>
            <a:spLocks noGrp="1" noChangeArrowheads="1"/>
          </p:cNvSpPr>
          <p:nvPr>
            <p:ph type="subTitle" idx="1" hasCustomPrompt="1"/>
          </p:nvPr>
        </p:nvSpPr>
        <p:spPr>
          <a:xfrm>
            <a:off x="816000" y="4220490"/>
            <a:ext cx="6066723" cy="699587"/>
          </a:xfrm>
        </p:spPr>
        <p:txBody>
          <a:bodyPr/>
          <a:lstStyle>
            <a:lvl1pPr marL="0" indent="0">
              <a:spcBef>
                <a:spcPts val="500"/>
              </a:spcBef>
              <a:buFontTx/>
              <a:buNone/>
              <a:defRPr sz="1600" b="1">
                <a:solidFill>
                  <a:srgbClr val="345E58"/>
                </a:solidFill>
              </a:defRPr>
            </a:lvl1pPr>
          </a:lstStyle>
          <a:p>
            <a:pPr lvl="0"/>
            <a:r>
              <a:rPr lang="en-NZ" noProof="0" dirty="0"/>
              <a:t>Click to add e-mail address</a:t>
            </a:r>
          </a:p>
        </p:txBody>
      </p:sp>
      <p:sp>
        <p:nvSpPr>
          <p:cNvPr id="3" name="TextBox 2">
            <a:extLst>
              <a:ext uri="{FF2B5EF4-FFF2-40B4-BE49-F238E27FC236}">
                <a16:creationId xmlns:a16="http://schemas.microsoft.com/office/drawing/2014/main" id="{92206C52-40EF-EFAB-69B7-5615D672A77C}"/>
              </a:ext>
            </a:extLst>
          </p:cNvPr>
          <p:cNvSpPr txBox="1"/>
          <p:nvPr userDrawn="1"/>
        </p:nvSpPr>
        <p:spPr>
          <a:xfrm>
            <a:off x="817200" y="5146777"/>
            <a:ext cx="6134990" cy="392415"/>
          </a:xfrm>
          <a:prstGeom prst="rect">
            <a:avLst/>
          </a:prstGeom>
          <a:noFill/>
        </p:spPr>
        <p:txBody>
          <a:bodyPr wrap="square">
            <a:spAutoFit/>
          </a:bodyPr>
          <a:lstStyle/>
          <a:p>
            <a:r>
              <a:rPr lang="en-NZ" sz="650" dirty="0">
                <a:solidFill>
                  <a:srgbClr val="3E5D58"/>
                </a:solidFill>
                <a:effectLst/>
                <a:latin typeface="Arial" panose="020B0604020202020204" pitchFamily="34" charset="0"/>
                <a:cs typeface="Arial" panose="020B0604020202020204" pitchFamily="34" charset="0"/>
              </a:rPr>
              <a:t>DISCLAIMER: While every effort has been made to ensure the information in this presentation is accurate, The New Zealand Institute for Plant and Food Research Limited (Plant &amp; Food Research) cannot guarantee its accuracy and does not give any assurance as to the suitability of any such information for any particular use. Plant &amp; Food Research will not be liable in any way for any loss, damages or costs which may be incurred by any person in relation to this information.</a:t>
            </a:r>
          </a:p>
        </p:txBody>
      </p:sp>
    </p:spTree>
    <p:extLst>
      <p:ext uri="{BB962C8B-B14F-4D97-AF65-F5344CB8AC3E}">
        <p14:creationId xmlns:p14="http://schemas.microsoft.com/office/powerpoint/2010/main" val="28161165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GREEN - End slide + logos 2">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9AE451C-64CC-A948-BF8B-D75185313885}"/>
              </a:ext>
            </a:extLst>
          </p:cNvPr>
          <p:cNvSpPr/>
          <p:nvPr userDrawn="1"/>
        </p:nvSpPr>
        <p:spPr bwMode="auto">
          <a:xfrm>
            <a:off x="6096000" y="1"/>
            <a:ext cx="6096000" cy="6858000"/>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112" charset="-128"/>
            </a:endParaRPr>
          </a:p>
        </p:txBody>
      </p:sp>
      <p:pic>
        <p:nvPicPr>
          <p:cNvPr id="8" name="Picture 7">
            <a:extLst>
              <a:ext uri="{FF2B5EF4-FFF2-40B4-BE49-F238E27FC236}">
                <a16:creationId xmlns:a16="http://schemas.microsoft.com/office/drawing/2014/main" id="{CBDC49C2-D7B5-E645-A485-9088B04ADD8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202997" y="1314986"/>
            <a:ext cx="4016248" cy="3216402"/>
          </a:xfrm>
          <a:prstGeom prst="rect">
            <a:avLst/>
          </a:prstGeom>
        </p:spPr>
      </p:pic>
      <p:sp>
        <p:nvSpPr>
          <p:cNvPr id="2" name="Title 1"/>
          <p:cNvSpPr>
            <a:spLocks noGrp="1"/>
          </p:cNvSpPr>
          <p:nvPr>
            <p:ph type="title" hasCustomPrompt="1"/>
          </p:nvPr>
        </p:nvSpPr>
        <p:spPr>
          <a:xfrm>
            <a:off x="884457" y="966273"/>
            <a:ext cx="4487000" cy="697427"/>
          </a:xfrm>
        </p:spPr>
        <p:txBody>
          <a:bodyPr anchor="t" anchorCtr="0"/>
          <a:lstStyle>
            <a:lvl1pPr marL="0" marR="0" indent="0" algn="l" defTabSz="914400" rtl="0" eaLnBrk="1" fontAlgn="base" latinLnBrk="0" hangingPunct="1">
              <a:lnSpc>
                <a:spcPct val="100000"/>
              </a:lnSpc>
              <a:spcBef>
                <a:spcPct val="0"/>
              </a:spcBef>
              <a:spcAft>
                <a:spcPct val="0"/>
              </a:spcAft>
              <a:buClrTx/>
              <a:buSzTx/>
              <a:buFontTx/>
              <a:buNone/>
              <a:tabLst/>
              <a:defRPr sz="3600" b="1">
                <a:solidFill>
                  <a:schemeClr val="tx2"/>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dirty="0"/>
              <a:t>Thank you</a:t>
            </a:r>
          </a:p>
        </p:txBody>
      </p:sp>
      <p:pic>
        <p:nvPicPr>
          <p:cNvPr id="10" name="Picture 9">
            <a:extLst>
              <a:ext uri="{FF2B5EF4-FFF2-40B4-BE49-F238E27FC236}">
                <a16:creationId xmlns:a16="http://schemas.microsoft.com/office/drawing/2014/main" id="{F7BF2FD8-29F2-5048-9214-BEB511A359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68886" y="4915104"/>
            <a:ext cx="3168352" cy="1341346"/>
          </a:xfrm>
          <a:prstGeom prst="rect">
            <a:avLst/>
          </a:prstGeom>
        </p:spPr>
      </p:pic>
      <p:sp>
        <p:nvSpPr>
          <p:cNvPr id="12" name="Content Placeholder 10">
            <a:extLst>
              <a:ext uri="{FF2B5EF4-FFF2-40B4-BE49-F238E27FC236}">
                <a16:creationId xmlns:a16="http://schemas.microsoft.com/office/drawing/2014/main" id="{7158C61F-BA1C-F244-83B8-A0F95ECA2E63}"/>
              </a:ext>
            </a:extLst>
          </p:cNvPr>
          <p:cNvSpPr>
            <a:spLocks noGrp="1"/>
          </p:cNvSpPr>
          <p:nvPr>
            <p:ph sz="quarter" idx="26" hasCustomPrompt="1"/>
          </p:nvPr>
        </p:nvSpPr>
        <p:spPr>
          <a:xfrm>
            <a:off x="884457" y="3017476"/>
            <a:ext cx="1224000" cy="857251"/>
          </a:xfrm>
        </p:spPr>
        <p:txBody>
          <a:bodyPr anchor="ctr"/>
          <a:lstStyle>
            <a:lvl1pPr marL="0" indent="0" algn="ctr">
              <a:buNone/>
              <a:defRPr sz="1400"/>
            </a:lvl1pPr>
          </a:lstStyle>
          <a:p>
            <a:pPr lvl="0"/>
            <a:r>
              <a:rPr lang="en-US" dirty="0"/>
              <a:t>Click picture icon to insert logo</a:t>
            </a:r>
          </a:p>
        </p:txBody>
      </p:sp>
      <p:sp>
        <p:nvSpPr>
          <p:cNvPr id="14" name="Content Placeholder 10">
            <a:extLst>
              <a:ext uri="{FF2B5EF4-FFF2-40B4-BE49-F238E27FC236}">
                <a16:creationId xmlns:a16="http://schemas.microsoft.com/office/drawing/2014/main" id="{397F7194-4638-A540-9B1E-335CF6EA0C9F}"/>
              </a:ext>
            </a:extLst>
          </p:cNvPr>
          <p:cNvSpPr>
            <a:spLocks noGrp="1"/>
          </p:cNvSpPr>
          <p:nvPr>
            <p:ph sz="quarter" idx="25" hasCustomPrompt="1"/>
          </p:nvPr>
        </p:nvSpPr>
        <p:spPr>
          <a:xfrm>
            <a:off x="884457" y="4075809"/>
            <a:ext cx="1224000" cy="857251"/>
          </a:xfrm>
        </p:spPr>
        <p:txBody>
          <a:bodyPr anchor="ctr"/>
          <a:lstStyle>
            <a:lvl1pPr marL="0" indent="0" algn="ctr">
              <a:buNone/>
              <a:defRPr sz="1400"/>
            </a:lvl1pPr>
          </a:lstStyle>
          <a:p>
            <a:pPr lvl="0"/>
            <a:r>
              <a:rPr lang="en-US" dirty="0"/>
              <a:t>Click picture icon to insert logo</a:t>
            </a:r>
          </a:p>
        </p:txBody>
      </p:sp>
      <p:sp>
        <p:nvSpPr>
          <p:cNvPr id="19" name="Content Placeholder 10">
            <a:extLst>
              <a:ext uri="{FF2B5EF4-FFF2-40B4-BE49-F238E27FC236}">
                <a16:creationId xmlns:a16="http://schemas.microsoft.com/office/drawing/2014/main" id="{173C33A0-A043-A948-B099-91BECE8360B5}"/>
              </a:ext>
            </a:extLst>
          </p:cNvPr>
          <p:cNvSpPr>
            <a:spLocks noGrp="1"/>
          </p:cNvSpPr>
          <p:nvPr>
            <p:ph sz="quarter" idx="31" hasCustomPrompt="1"/>
          </p:nvPr>
        </p:nvSpPr>
        <p:spPr>
          <a:xfrm>
            <a:off x="884457" y="1959143"/>
            <a:ext cx="1224000" cy="857251"/>
          </a:xfrm>
        </p:spPr>
        <p:txBody>
          <a:bodyPr anchor="ctr"/>
          <a:lstStyle>
            <a:lvl1pPr marL="0" indent="0" algn="ctr">
              <a:buNone/>
              <a:defRPr sz="1400"/>
            </a:lvl1pPr>
          </a:lstStyle>
          <a:p>
            <a:pPr lvl="0"/>
            <a:r>
              <a:rPr lang="en-US" dirty="0"/>
              <a:t>Click picture icon to insert logo</a:t>
            </a:r>
          </a:p>
        </p:txBody>
      </p:sp>
      <p:sp>
        <p:nvSpPr>
          <p:cNvPr id="21" name="Content Placeholder 10">
            <a:extLst>
              <a:ext uri="{FF2B5EF4-FFF2-40B4-BE49-F238E27FC236}">
                <a16:creationId xmlns:a16="http://schemas.microsoft.com/office/drawing/2014/main" id="{B565D28E-E6F3-8145-A040-2C975C95304A}"/>
              </a:ext>
            </a:extLst>
          </p:cNvPr>
          <p:cNvSpPr>
            <a:spLocks noGrp="1"/>
          </p:cNvSpPr>
          <p:nvPr>
            <p:ph sz="quarter" idx="33" hasCustomPrompt="1"/>
          </p:nvPr>
        </p:nvSpPr>
        <p:spPr>
          <a:xfrm>
            <a:off x="2414508" y="5134769"/>
            <a:ext cx="1224000" cy="857251"/>
          </a:xfrm>
        </p:spPr>
        <p:txBody>
          <a:bodyPr anchor="ctr"/>
          <a:lstStyle>
            <a:lvl1pPr marL="0" indent="0" algn="ctr">
              <a:buNone/>
              <a:defRPr sz="1400"/>
            </a:lvl1pPr>
          </a:lstStyle>
          <a:p>
            <a:pPr lvl="0"/>
            <a:r>
              <a:rPr lang="en-US" dirty="0"/>
              <a:t>Click picture icon to insert logo</a:t>
            </a:r>
          </a:p>
        </p:txBody>
      </p:sp>
      <p:sp>
        <p:nvSpPr>
          <p:cNvPr id="23" name="Content Placeholder 10">
            <a:extLst>
              <a:ext uri="{FF2B5EF4-FFF2-40B4-BE49-F238E27FC236}">
                <a16:creationId xmlns:a16="http://schemas.microsoft.com/office/drawing/2014/main" id="{3F142C13-C2F5-9D45-B5D6-A8E67449D6E8}"/>
              </a:ext>
            </a:extLst>
          </p:cNvPr>
          <p:cNvSpPr>
            <a:spLocks noGrp="1"/>
          </p:cNvSpPr>
          <p:nvPr>
            <p:ph sz="quarter" idx="34" hasCustomPrompt="1"/>
          </p:nvPr>
        </p:nvSpPr>
        <p:spPr>
          <a:xfrm>
            <a:off x="884457" y="5134143"/>
            <a:ext cx="1224000" cy="857251"/>
          </a:xfrm>
        </p:spPr>
        <p:txBody>
          <a:bodyPr anchor="ctr"/>
          <a:lstStyle>
            <a:lvl1pPr marL="0" indent="0" algn="ctr">
              <a:buNone/>
              <a:defRPr sz="1400"/>
            </a:lvl1pPr>
          </a:lstStyle>
          <a:p>
            <a:pPr lvl="0"/>
            <a:r>
              <a:rPr lang="en-US" dirty="0"/>
              <a:t>Click picture icon to insert logo</a:t>
            </a:r>
          </a:p>
        </p:txBody>
      </p:sp>
      <p:sp>
        <p:nvSpPr>
          <p:cNvPr id="27" name="Content Placeholder 10">
            <a:extLst>
              <a:ext uri="{FF2B5EF4-FFF2-40B4-BE49-F238E27FC236}">
                <a16:creationId xmlns:a16="http://schemas.microsoft.com/office/drawing/2014/main" id="{887C1BA0-64A0-744E-ADB8-AE48DD65F78C}"/>
              </a:ext>
            </a:extLst>
          </p:cNvPr>
          <p:cNvSpPr>
            <a:spLocks noGrp="1"/>
          </p:cNvSpPr>
          <p:nvPr>
            <p:ph sz="quarter" idx="35" hasCustomPrompt="1"/>
          </p:nvPr>
        </p:nvSpPr>
        <p:spPr>
          <a:xfrm>
            <a:off x="3944559" y="5134769"/>
            <a:ext cx="1224000" cy="857251"/>
          </a:xfrm>
        </p:spPr>
        <p:txBody>
          <a:bodyPr anchor="ctr"/>
          <a:lstStyle>
            <a:lvl1pPr marL="0" indent="0" algn="ctr">
              <a:buNone/>
              <a:defRPr sz="1400"/>
            </a:lvl1pPr>
          </a:lstStyle>
          <a:p>
            <a:pPr lvl="0"/>
            <a:r>
              <a:rPr lang="en-US" dirty="0"/>
              <a:t>Click picture icon to insert logo</a:t>
            </a:r>
          </a:p>
        </p:txBody>
      </p:sp>
      <p:sp>
        <p:nvSpPr>
          <p:cNvPr id="28" name="Content Placeholder 10">
            <a:extLst>
              <a:ext uri="{FF2B5EF4-FFF2-40B4-BE49-F238E27FC236}">
                <a16:creationId xmlns:a16="http://schemas.microsoft.com/office/drawing/2014/main" id="{69FF9AB4-2F00-464F-80C3-508BF66DB7B8}"/>
              </a:ext>
            </a:extLst>
          </p:cNvPr>
          <p:cNvSpPr>
            <a:spLocks noGrp="1"/>
          </p:cNvSpPr>
          <p:nvPr>
            <p:ph sz="quarter" idx="36" hasCustomPrompt="1"/>
          </p:nvPr>
        </p:nvSpPr>
        <p:spPr>
          <a:xfrm>
            <a:off x="2414508" y="4075809"/>
            <a:ext cx="1224000" cy="857251"/>
          </a:xfrm>
        </p:spPr>
        <p:txBody>
          <a:bodyPr anchor="ctr"/>
          <a:lstStyle>
            <a:lvl1pPr marL="0" indent="0" algn="ctr">
              <a:buNone/>
              <a:defRPr sz="1400"/>
            </a:lvl1pPr>
          </a:lstStyle>
          <a:p>
            <a:pPr lvl="0"/>
            <a:r>
              <a:rPr lang="en-US" dirty="0"/>
              <a:t>Click picture icon to insert logo</a:t>
            </a:r>
          </a:p>
        </p:txBody>
      </p:sp>
      <p:sp>
        <p:nvSpPr>
          <p:cNvPr id="30" name="Content Placeholder 10">
            <a:extLst>
              <a:ext uri="{FF2B5EF4-FFF2-40B4-BE49-F238E27FC236}">
                <a16:creationId xmlns:a16="http://schemas.microsoft.com/office/drawing/2014/main" id="{2111A7E6-194B-5C46-8DEF-249FAFB13209}"/>
              </a:ext>
            </a:extLst>
          </p:cNvPr>
          <p:cNvSpPr>
            <a:spLocks noGrp="1"/>
          </p:cNvSpPr>
          <p:nvPr>
            <p:ph sz="quarter" idx="37" hasCustomPrompt="1"/>
          </p:nvPr>
        </p:nvSpPr>
        <p:spPr>
          <a:xfrm>
            <a:off x="3944559" y="4075809"/>
            <a:ext cx="1224000" cy="857251"/>
          </a:xfrm>
        </p:spPr>
        <p:txBody>
          <a:bodyPr anchor="ctr"/>
          <a:lstStyle>
            <a:lvl1pPr marL="0" indent="0" algn="ctr">
              <a:buNone/>
              <a:defRPr sz="1400"/>
            </a:lvl1pPr>
          </a:lstStyle>
          <a:p>
            <a:pPr lvl="0"/>
            <a:r>
              <a:rPr lang="en-US" dirty="0"/>
              <a:t>Click picture icon to insert logo</a:t>
            </a:r>
          </a:p>
        </p:txBody>
      </p:sp>
      <p:sp>
        <p:nvSpPr>
          <p:cNvPr id="31" name="Content Placeholder 10">
            <a:extLst>
              <a:ext uri="{FF2B5EF4-FFF2-40B4-BE49-F238E27FC236}">
                <a16:creationId xmlns:a16="http://schemas.microsoft.com/office/drawing/2014/main" id="{8760447C-A4BC-764A-AE45-8BF8C0023F03}"/>
              </a:ext>
            </a:extLst>
          </p:cNvPr>
          <p:cNvSpPr>
            <a:spLocks noGrp="1"/>
          </p:cNvSpPr>
          <p:nvPr>
            <p:ph sz="quarter" idx="38" hasCustomPrompt="1"/>
          </p:nvPr>
        </p:nvSpPr>
        <p:spPr>
          <a:xfrm>
            <a:off x="2414508" y="3017476"/>
            <a:ext cx="1224000" cy="857251"/>
          </a:xfrm>
        </p:spPr>
        <p:txBody>
          <a:bodyPr anchor="ctr"/>
          <a:lstStyle>
            <a:lvl1pPr marL="0" indent="0" algn="ctr">
              <a:buNone/>
              <a:defRPr sz="1400"/>
            </a:lvl1pPr>
          </a:lstStyle>
          <a:p>
            <a:pPr lvl="0"/>
            <a:r>
              <a:rPr lang="en-US" dirty="0"/>
              <a:t>Click picture icon to insert logo</a:t>
            </a:r>
          </a:p>
        </p:txBody>
      </p:sp>
      <p:sp>
        <p:nvSpPr>
          <p:cNvPr id="32" name="Content Placeholder 10">
            <a:extLst>
              <a:ext uri="{FF2B5EF4-FFF2-40B4-BE49-F238E27FC236}">
                <a16:creationId xmlns:a16="http://schemas.microsoft.com/office/drawing/2014/main" id="{EFAC369D-8EC3-1348-B9B0-D07E28FC3E40}"/>
              </a:ext>
            </a:extLst>
          </p:cNvPr>
          <p:cNvSpPr>
            <a:spLocks noGrp="1"/>
          </p:cNvSpPr>
          <p:nvPr>
            <p:ph sz="quarter" idx="39" hasCustomPrompt="1"/>
          </p:nvPr>
        </p:nvSpPr>
        <p:spPr>
          <a:xfrm>
            <a:off x="3944559" y="3017476"/>
            <a:ext cx="1224000" cy="857251"/>
          </a:xfrm>
        </p:spPr>
        <p:txBody>
          <a:bodyPr anchor="ctr"/>
          <a:lstStyle>
            <a:lvl1pPr marL="0" indent="0" algn="ctr">
              <a:buNone/>
              <a:defRPr sz="1400"/>
            </a:lvl1pPr>
          </a:lstStyle>
          <a:p>
            <a:pPr lvl="0"/>
            <a:r>
              <a:rPr lang="en-US" dirty="0"/>
              <a:t>Click picture icon to insert logo</a:t>
            </a:r>
          </a:p>
        </p:txBody>
      </p:sp>
      <p:sp>
        <p:nvSpPr>
          <p:cNvPr id="33" name="Content Placeholder 10">
            <a:extLst>
              <a:ext uri="{FF2B5EF4-FFF2-40B4-BE49-F238E27FC236}">
                <a16:creationId xmlns:a16="http://schemas.microsoft.com/office/drawing/2014/main" id="{65ED0B90-0A3E-F442-ACB0-BD6255B59D2B}"/>
              </a:ext>
            </a:extLst>
          </p:cNvPr>
          <p:cNvSpPr>
            <a:spLocks noGrp="1"/>
          </p:cNvSpPr>
          <p:nvPr>
            <p:ph sz="quarter" idx="40" hasCustomPrompt="1"/>
          </p:nvPr>
        </p:nvSpPr>
        <p:spPr>
          <a:xfrm>
            <a:off x="2414508" y="1959143"/>
            <a:ext cx="1224000" cy="857251"/>
          </a:xfrm>
        </p:spPr>
        <p:txBody>
          <a:bodyPr anchor="ctr"/>
          <a:lstStyle>
            <a:lvl1pPr marL="0" indent="0" algn="ctr">
              <a:buNone/>
              <a:defRPr sz="1400"/>
            </a:lvl1pPr>
          </a:lstStyle>
          <a:p>
            <a:pPr lvl="0"/>
            <a:r>
              <a:rPr lang="en-US" dirty="0"/>
              <a:t>Click picture icon to insert logo</a:t>
            </a:r>
          </a:p>
        </p:txBody>
      </p:sp>
      <p:sp>
        <p:nvSpPr>
          <p:cNvPr id="34" name="Content Placeholder 10">
            <a:extLst>
              <a:ext uri="{FF2B5EF4-FFF2-40B4-BE49-F238E27FC236}">
                <a16:creationId xmlns:a16="http://schemas.microsoft.com/office/drawing/2014/main" id="{295A6809-5859-9146-AE46-C863F94D9883}"/>
              </a:ext>
            </a:extLst>
          </p:cNvPr>
          <p:cNvSpPr>
            <a:spLocks noGrp="1"/>
          </p:cNvSpPr>
          <p:nvPr>
            <p:ph sz="quarter" idx="41" hasCustomPrompt="1"/>
          </p:nvPr>
        </p:nvSpPr>
        <p:spPr>
          <a:xfrm>
            <a:off x="3944559" y="1959143"/>
            <a:ext cx="1224000" cy="857251"/>
          </a:xfrm>
        </p:spPr>
        <p:txBody>
          <a:bodyPr anchor="ctr"/>
          <a:lstStyle>
            <a:lvl1pPr marL="0" indent="0" algn="ctr">
              <a:buNone/>
              <a:defRPr sz="1400"/>
            </a:lvl1pPr>
          </a:lstStyle>
          <a:p>
            <a:pPr lvl="0"/>
            <a:r>
              <a:rPr lang="en-US" dirty="0"/>
              <a:t>Click picture icon to insert logo</a:t>
            </a:r>
          </a:p>
        </p:txBody>
      </p:sp>
      <p:sp>
        <p:nvSpPr>
          <p:cNvPr id="5" name="TextBox 4">
            <a:extLst>
              <a:ext uri="{FF2B5EF4-FFF2-40B4-BE49-F238E27FC236}">
                <a16:creationId xmlns:a16="http://schemas.microsoft.com/office/drawing/2014/main" id="{8D1A2A0D-D998-7947-AF28-0670368A3559}"/>
              </a:ext>
            </a:extLst>
          </p:cNvPr>
          <p:cNvSpPr txBox="1"/>
          <p:nvPr userDrawn="1"/>
        </p:nvSpPr>
        <p:spPr>
          <a:xfrm>
            <a:off x="816000" y="6205145"/>
            <a:ext cx="4732393" cy="492443"/>
          </a:xfrm>
          <a:prstGeom prst="rect">
            <a:avLst/>
          </a:prstGeom>
          <a:noFill/>
        </p:spPr>
        <p:txBody>
          <a:bodyPr wrap="square">
            <a:spAutoFit/>
          </a:bodyPr>
          <a:lstStyle/>
          <a:p>
            <a:r>
              <a:rPr lang="en-NZ" sz="650" dirty="0">
                <a:solidFill>
                  <a:srgbClr val="3E5D58"/>
                </a:solidFill>
                <a:effectLst/>
                <a:latin typeface="Arial" panose="020B0604020202020204" pitchFamily="34" charset="0"/>
                <a:cs typeface="Arial" panose="020B0604020202020204" pitchFamily="34" charset="0"/>
              </a:rPr>
              <a:t>DISCLAIMER: While every effort has been made to ensure the information in this presentation is accurate, The New Zealand Institute for Plant and Food Research Limited (Plant &amp; Food Research) cannot guarantee its accuracy and does not give any assurance as to the suitability of any such information for any particular use. Plant &amp; Food Research will not be liable in any way for any loss, damages or costs which may be incurred by any person in relation to this information.</a:t>
            </a:r>
          </a:p>
        </p:txBody>
      </p:sp>
    </p:spTree>
    <p:extLst>
      <p:ext uri="{BB962C8B-B14F-4D97-AF65-F5344CB8AC3E}">
        <p14:creationId xmlns:p14="http://schemas.microsoft.com/office/powerpoint/2010/main" val="1023338234"/>
      </p:ext>
    </p:extLst>
  </p:cSld>
  <p:clrMapOvr>
    <a:masterClrMapping/>
  </p:clrMapOvr>
  <p:extLst>
    <p:ext uri="{DCECCB84-F9BA-43D5-87BE-67443E8EF086}">
      <p15:sldGuideLst xmlns:p15="http://schemas.microsoft.com/office/powerpoint/2012/main">
        <p15:guide id="1" pos="3840">
          <p15:clr>
            <a:srgbClr val="FBAE40"/>
          </p15:clr>
        </p15:guide>
        <p15:guide id="2" pos="57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VIOLET -cover ">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Rectangle 3"/>
          <p:cNvSpPr>
            <a:spLocks noGrp="1" noChangeArrowheads="1"/>
          </p:cNvSpPr>
          <p:nvPr>
            <p:ph type="subTitle" idx="1" hasCustomPrompt="1"/>
          </p:nvPr>
        </p:nvSpPr>
        <p:spPr>
          <a:xfrm>
            <a:off x="821365" y="5445224"/>
            <a:ext cx="6138731" cy="648072"/>
          </a:xfrm>
        </p:spPr>
        <p:txBody>
          <a:bodyPr/>
          <a:lstStyle>
            <a:lvl1pPr marL="0" indent="0">
              <a:spcBef>
                <a:spcPts val="1080"/>
              </a:spcBef>
              <a:buFontTx/>
              <a:buNone/>
              <a:defRPr sz="1600" b="1">
                <a:solidFill>
                  <a:srgbClr val="345E58"/>
                </a:solidFill>
              </a:defRPr>
            </a:lvl1pPr>
          </a:lstStyle>
          <a:p>
            <a:r>
              <a:rPr lang="en-NZ" noProof="0" dirty="0"/>
              <a:t>First name, Last name, Title</a:t>
            </a:r>
            <a:br>
              <a:rPr lang="en-NZ" noProof="0" dirty="0"/>
            </a:br>
            <a:r>
              <a:rPr lang="en-NZ" noProof="0" dirty="0"/>
              <a:t>Event, DD|MM|YY</a:t>
            </a:r>
          </a:p>
        </p:txBody>
      </p:sp>
      <p:sp>
        <p:nvSpPr>
          <p:cNvPr id="7" name="Title 1">
            <a:extLst>
              <a:ext uri="{FF2B5EF4-FFF2-40B4-BE49-F238E27FC236}">
                <a16:creationId xmlns:a16="http://schemas.microsoft.com/office/drawing/2014/main" id="{01EAD216-30C4-7249-A5AA-7E4FDBCFABD0}"/>
              </a:ext>
            </a:extLst>
          </p:cNvPr>
          <p:cNvSpPr>
            <a:spLocks noGrp="1"/>
          </p:cNvSpPr>
          <p:nvPr>
            <p:ph type="title"/>
          </p:nvPr>
        </p:nvSpPr>
        <p:spPr>
          <a:xfrm>
            <a:off x="820800" y="1988840"/>
            <a:ext cx="5280000" cy="3042618"/>
          </a:xfrm>
        </p:spPr>
        <p:txBody>
          <a:bodyPr anchor="ctr" anchorCtr="0"/>
          <a:lstStyle>
            <a:lvl1pPr>
              <a:defRPr sz="3600" b="1">
                <a:solidFill>
                  <a:schemeClr val="accent4"/>
                </a:solidFill>
              </a:defRPr>
            </a:lvl1pPr>
          </a:lstStyle>
          <a:p>
            <a:r>
              <a:rPr lang="en-US" noProof="0"/>
              <a:t>Click to edit Master title style</a:t>
            </a:r>
            <a:endParaRPr lang="en-NZ" noProof="0"/>
          </a:p>
        </p:txBody>
      </p:sp>
      <p:sp>
        <p:nvSpPr>
          <p:cNvPr id="8" name="Rectangle 7">
            <a:extLst>
              <a:ext uri="{FF2B5EF4-FFF2-40B4-BE49-F238E27FC236}">
                <a16:creationId xmlns:a16="http://schemas.microsoft.com/office/drawing/2014/main" id="{F9437CE5-28AF-5146-AB3F-F6D911F17DBE}"/>
              </a:ext>
            </a:extLst>
          </p:cNvPr>
          <p:cNvSpPr/>
          <p:nvPr/>
        </p:nvSpPr>
        <p:spPr>
          <a:xfrm>
            <a:off x="820800" y="6399340"/>
            <a:ext cx="6096000" cy="215444"/>
          </a:xfrm>
          <a:prstGeom prst="rect">
            <a:avLst/>
          </a:prstGeom>
        </p:spPr>
        <p:txBody>
          <a:bodyPr>
            <a:spAutoFit/>
          </a:bodyPr>
          <a:lstStyle/>
          <a:p>
            <a:r>
              <a:rPr lang="en-NZ" sz="800" b="0" i="0" dirty="0">
                <a:solidFill>
                  <a:srgbClr val="3E5D58"/>
                </a:solidFill>
                <a:effectLst/>
                <a:latin typeface="Arial" panose="020B0604020202020204" pitchFamily="34" charset="0"/>
                <a:cs typeface="Arial" panose="020B0604020202020204" pitchFamily="34" charset="0"/>
              </a:rPr>
              <a:t>The New Zealand Institute for Plant and Food Research Limited</a:t>
            </a:r>
            <a:endParaRPr lang="en-US" sz="8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6CBF9721-3D5E-9143-999E-2FA01D2C172D}"/>
              </a:ext>
            </a:extLst>
          </p:cNvPr>
          <p:cNvSpPr/>
          <p:nvPr userDrawn="1"/>
        </p:nvSpPr>
        <p:spPr>
          <a:xfrm>
            <a:off x="820800" y="6399340"/>
            <a:ext cx="6096000" cy="215444"/>
          </a:xfrm>
          <a:prstGeom prst="rect">
            <a:avLst/>
          </a:prstGeom>
        </p:spPr>
        <p:txBody>
          <a:bodyPr>
            <a:spAutoFit/>
          </a:bodyPr>
          <a:lstStyle/>
          <a:p>
            <a:r>
              <a:rPr lang="en-NZ" sz="800" b="0" i="0" dirty="0">
                <a:solidFill>
                  <a:srgbClr val="3E5D58"/>
                </a:solidFill>
                <a:effectLst/>
                <a:latin typeface="Arial" panose="020B0604020202020204" pitchFamily="34" charset="0"/>
                <a:cs typeface="Arial" panose="020B0604020202020204" pitchFamily="34" charset="0"/>
              </a:rPr>
              <a:t>The New Zealand Institute for Plant and Food Research Limited</a:t>
            </a:r>
            <a:endParaRPr lang="en-US" sz="800" dirty="0">
              <a:latin typeface="Arial" panose="020B0604020202020204" pitchFamily="34" charset="0"/>
              <a:cs typeface="Arial" panose="020B0604020202020204" pitchFamily="34" charset="0"/>
            </a:endParaRPr>
          </a:p>
        </p:txBody>
      </p:sp>
      <p:sp>
        <p:nvSpPr>
          <p:cNvPr id="20" name="Picture Placeholder 19">
            <a:extLst>
              <a:ext uri="{FF2B5EF4-FFF2-40B4-BE49-F238E27FC236}">
                <a16:creationId xmlns:a16="http://schemas.microsoft.com/office/drawing/2014/main" id="{B4F31B11-4A9A-9443-8FCF-131A08EC6D6D}"/>
              </a:ext>
            </a:extLst>
          </p:cNvPr>
          <p:cNvSpPr>
            <a:spLocks noGrp="1"/>
          </p:cNvSpPr>
          <p:nvPr>
            <p:ph type="pic" sz="quarter" idx="10" hasCustomPrompt="1"/>
          </p:nvPr>
        </p:nvSpPr>
        <p:spPr>
          <a:xfrm>
            <a:off x="6379905" y="1956251"/>
            <a:ext cx="4073848" cy="4071754"/>
          </a:xfrm>
          <a:custGeom>
            <a:avLst/>
            <a:gdLst>
              <a:gd name="connsiteX0" fmla="*/ 2036924 w 4073848"/>
              <a:gd name="connsiteY0" fmla="*/ 0 h 4071754"/>
              <a:gd name="connsiteX1" fmla="*/ 2642643 w 4073848"/>
              <a:gd name="connsiteY1" fmla="*/ 91529 h 4071754"/>
              <a:gd name="connsiteX2" fmla="*/ 2704444 w 4073848"/>
              <a:gd name="connsiteY2" fmla="*/ 114137 h 4071754"/>
              <a:gd name="connsiteX3" fmla="*/ 2706820 w 4073848"/>
              <a:gd name="connsiteY3" fmla="*/ 161207 h 4071754"/>
              <a:gd name="connsiteX4" fmla="*/ 3868829 w 4073848"/>
              <a:gd name="connsiteY4" fmla="*/ 1209821 h 4071754"/>
              <a:gd name="connsiteX5" fmla="*/ 3896899 w 4073848"/>
              <a:gd name="connsiteY5" fmla="*/ 1208404 h 4071754"/>
              <a:gd name="connsiteX6" fmla="*/ 3913776 w 4073848"/>
              <a:gd name="connsiteY6" fmla="*/ 1243422 h 4071754"/>
              <a:gd name="connsiteX7" fmla="*/ 4073848 w 4073848"/>
              <a:gd name="connsiteY7" fmla="*/ 2035877 h 4071754"/>
              <a:gd name="connsiteX8" fmla="*/ 2036924 w 4073848"/>
              <a:gd name="connsiteY8" fmla="*/ 4071754 h 4071754"/>
              <a:gd name="connsiteX9" fmla="*/ 0 w 4073848"/>
              <a:gd name="connsiteY9" fmla="*/ 2035877 h 4071754"/>
              <a:gd name="connsiteX10" fmla="*/ 2036924 w 4073848"/>
              <a:gd name="connsiteY10" fmla="*/ 0 h 407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73848" h="4071754">
                <a:moveTo>
                  <a:pt x="2036924" y="0"/>
                </a:moveTo>
                <a:cubicBezTo>
                  <a:pt x="2247854" y="0"/>
                  <a:pt x="2451297" y="32045"/>
                  <a:pt x="2642643" y="91529"/>
                </a:cubicBezTo>
                <a:lnTo>
                  <a:pt x="2704444" y="114137"/>
                </a:lnTo>
                <a:lnTo>
                  <a:pt x="2706820" y="161207"/>
                </a:lnTo>
                <a:cubicBezTo>
                  <a:pt x="2766636" y="750198"/>
                  <a:pt x="3264057" y="1209821"/>
                  <a:pt x="3868829" y="1209821"/>
                </a:cubicBezTo>
                <a:lnTo>
                  <a:pt x="3896899" y="1208404"/>
                </a:lnTo>
                <a:lnTo>
                  <a:pt x="3913776" y="1243422"/>
                </a:lnTo>
                <a:cubicBezTo>
                  <a:pt x="4016850" y="1486991"/>
                  <a:pt x="4073848" y="1754781"/>
                  <a:pt x="4073848" y="2035877"/>
                </a:cubicBezTo>
                <a:cubicBezTo>
                  <a:pt x="4073848" y="3160261"/>
                  <a:pt x="3161886" y="4071754"/>
                  <a:pt x="2036924" y="4071754"/>
                </a:cubicBezTo>
                <a:cubicBezTo>
                  <a:pt x="911962" y="4071754"/>
                  <a:pt x="0" y="3160261"/>
                  <a:pt x="0" y="2035877"/>
                </a:cubicBezTo>
                <a:cubicBezTo>
                  <a:pt x="0" y="911493"/>
                  <a:pt x="911962" y="0"/>
                  <a:pt x="2036924" y="0"/>
                </a:cubicBezTo>
                <a:close/>
              </a:path>
            </a:pathLst>
          </a:custGeom>
          <a:solidFill>
            <a:schemeClr val="accent4">
              <a:lumMod val="40000"/>
              <a:lumOff val="60000"/>
            </a:schemeClr>
          </a:solidFill>
        </p:spPr>
        <p:txBody>
          <a:bodyPr wrap="square" anchor="ctr">
            <a:noAutofit/>
          </a:bodyPr>
          <a:lstStyle>
            <a:lvl1pPr marL="0" indent="0" algn="ctr">
              <a:buNone/>
              <a:defRPr/>
            </a:lvl1pPr>
          </a:lstStyle>
          <a:p>
            <a:r>
              <a:rPr lang="en-US" dirty="0"/>
              <a:t>Click to insert picture</a:t>
            </a:r>
          </a:p>
        </p:txBody>
      </p:sp>
      <p:sp>
        <p:nvSpPr>
          <p:cNvPr id="4" name="Oval 3">
            <a:extLst>
              <a:ext uri="{FF2B5EF4-FFF2-40B4-BE49-F238E27FC236}">
                <a16:creationId xmlns:a16="http://schemas.microsoft.com/office/drawing/2014/main" id="{CF5D42A5-FA1F-5440-80B2-9C6E7E00396A}"/>
              </a:ext>
            </a:extLst>
          </p:cNvPr>
          <p:cNvSpPr/>
          <p:nvPr userDrawn="1"/>
        </p:nvSpPr>
        <p:spPr bwMode="auto">
          <a:xfrm>
            <a:off x="9080695" y="829995"/>
            <a:ext cx="2336078" cy="2336078"/>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112" charset="-128"/>
            </a:endParaRPr>
          </a:p>
        </p:txBody>
      </p:sp>
      <p:sp>
        <p:nvSpPr>
          <p:cNvPr id="13" name="Freeform 12">
            <a:extLst>
              <a:ext uri="{FF2B5EF4-FFF2-40B4-BE49-F238E27FC236}">
                <a16:creationId xmlns:a16="http://schemas.microsoft.com/office/drawing/2014/main" id="{B1B45E45-A3E1-E14A-B844-10FC09D69E02}"/>
              </a:ext>
            </a:extLst>
          </p:cNvPr>
          <p:cNvSpPr/>
          <p:nvPr userDrawn="1"/>
        </p:nvSpPr>
        <p:spPr bwMode="auto">
          <a:xfrm>
            <a:off x="9084350" y="2070389"/>
            <a:ext cx="1192455" cy="1095684"/>
          </a:xfrm>
          <a:custGeom>
            <a:avLst/>
            <a:gdLst>
              <a:gd name="connsiteX0" fmla="*/ 0 w 1192455"/>
              <a:gd name="connsiteY0" fmla="*/ 0 h 1095684"/>
              <a:gd name="connsiteX1" fmla="*/ 125343 w 1192455"/>
              <a:gd name="connsiteY1" fmla="*/ 45852 h 1095684"/>
              <a:gd name="connsiteX2" fmla="*/ 1123558 w 1192455"/>
              <a:gd name="connsiteY2" fmla="*/ 951320 h 1095684"/>
              <a:gd name="connsiteX3" fmla="*/ 1192455 w 1192455"/>
              <a:gd name="connsiteY3" fmla="*/ 1094267 h 1095684"/>
              <a:gd name="connsiteX4" fmla="*/ 1164385 w 1192455"/>
              <a:gd name="connsiteY4" fmla="*/ 1095684 h 1095684"/>
              <a:gd name="connsiteX5" fmla="*/ 2376 w 1192455"/>
              <a:gd name="connsiteY5" fmla="*/ 47070 h 1095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455" h="1095684">
                <a:moveTo>
                  <a:pt x="0" y="0"/>
                </a:moveTo>
                <a:lnTo>
                  <a:pt x="125343" y="45852"/>
                </a:lnTo>
                <a:cubicBezTo>
                  <a:pt x="551808" y="226139"/>
                  <a:pt x="904057" y="547462"/>
                  <a:pt x="1123558" y="951320"/>
                </a:cubicBezTo>
                <a:lnTo>
                  <a:pt x="1192455" y="1094267"/>
                </a:lnTo>
                <a:lnTo>
                  <a:pt x="1164385" y="1095684"/>
                </a:lnTo>
                <a:cubicBezTo>
                  <a:pt x="559613" y="1095684"/>
                  <a:pt x="62192" y="636061"/>
                  <a:pt x="2376" y="47070"/>
                </a:cubicBezTo>
                <a:close/>
              </a:path>
            </a:pathLst>
          </a:cu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112" charset="-128"/>
            </a:endParaRPr>
          </a:p>
        </p:txBody>
      </p:sp>
      <p:pic>
        <p:nvPicPr>
          <p:cNvPr id="21" name="Picture 20">
            <a:extLst>
              <a:ext uri="{FF2B5EF4-FFF2-40B4-BE49-F238E27FC236}">
                <a16:creationId xmlns:a16="http://schemas.microsoft.com/office/drawing/2014/main" id="{BE13680D-E404-234C-BE66-867A99A91C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9376" y="404664"/>
            <a:ext cx="3168352" cy="1341346"/>
          </a:xfrm>
          <a:prstGeom prst="rect">
            <a:avLst/>
          </a:prstGeom>
        </p:spPr>
      </p:pic>
    </p:spTree>
    <p:extLst>
      <p:ext uri="{BB962C8B-B14F-4D97-AF65-F5344CB8AC3E}">
        <p14:creationId xmlns:p14="http://schemas.microsoft.com/office/powerpoint/2010/main" val="285882113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VIOLET - cover + logos">
    <p:bg>
      <p:bgPr>
        <a:solidFill>
          <a:schemeClr val="bg1"/>
        </a:solidFill>
        <a:effectLst/>
      </p:bgPr>
    </p:bg>
    <p:spTree>
      <p:nvGrpSpPr>
        <p:cNvPr id="1" name=""/>
        <p:cNvGrpSpPr/>
        <p:nvPr/>
      </p:nvGrpSpPr>
      <p:grpSpPr>
        <a:xfrm>
          <a:off x="0" y="0"/>
          <a:ext cx="0" cy="0"/>
          <a:chOff x="0" y="0"/>
          <a:chExt cx="0" cy="0"/>
        </a:xfrm>
      </p:grpSpPr>
      <p:sp>
        <p:nvSpPr>
          <p:cNvPr id="36" name="Content Placeholder 10">
            <a:extLst>
              <a:ext uri="{FF2B5EF4-FFF2-40B4-BE49-F238E27FC236}">
                <a16:creationId xmlns:a16="http://schemas.microsoft.com/office/drawing/2014/main" id="{30BFC24E-B1D5-464A-9BD1-9D90E146CF87}"/>
              </a:ext>
            </a:extLst>
          </p:cNvPr>
          <p:cNvSpPr>
            <a:spLocks noGrp="1"/>
          </p:cNvSpPr>
          <p:nvPr>
            <p:ph sz="quarter" idx="26" hasCustomPrompt="1"/>
          </p:nvPr>
        </p:nvSpPr>
        <p:spPr>
          <a:xfrm>
            <a:off x="10706174" y="5857536"/>
            <a:ext cx="1224000" cy="857251"/>
          </a:xfrm>
        </p:spPr>
        <p:txBody>
          <a:bodyPr anchor="ctr"/>
          <a:lstStyle>
            <a:lvl1pPr marL="0" indent="0" algn="ctr">
              <a:buNone/>
              <a:defRPr sz="1400"/>
            </a:lvl1pPr>
          </a:lstStyle>
          <a:p>
            <a:pPr lvl="0"/>
            <a:r>
              <a:rPr lang="en-US" dirty="0"/>
              <a:t>Click picture icon to insert logo</a:t>
            </a:r>
          </a:p>
        </p:txBody>
      </p:sp>
      <p:sp>
        <p:nvSpPr>
          <p:cNvPr id="15" name="Rectangle 14">
            <a:extLst>
              <a:ext uri="{FF2B5EF4-FFF2-40B4-BE49-F238E27FC236}">
                <a16:creationId xmlns:a16="http://schemas.microsoft.com/office/drawing/2014/main" id="{7B1C8743-E878-F047-8D65-48FFA9473EE0}"/>
              </a:ext>
            </a:extLst>
          </p:cNvPr>
          <p:cNvSpPr/>
          <p:nvPr userDrawn="1"/>
        </p:nvSpPr>
        <p:spPr bwMode="auto">
          <a:xfrm>
            <a:off x="0" y="0"/>
            <a:ext cx="12192000" cy="5733256"/>
          </a:xfrm>
          <a:prstGeom prst="rect">
            <a:avLst/>
          </a:prstGeom>
          <a:solidFill>
            <a:schemeClr val="accent4">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112" charset="-128"/>
            </a:endParaRPr>
          </a:p>
        </p:txBody>
      </p:sp>
      <p:sp>
        <p:nvSpPr>
          <p:cNvPr id="5" name="Rectangle 3"/>
          <p:cNvSpPr>
            <a:spLocks noGrp="1" noChangeArrowheads="1"/>
          </p:cNvSpPr>
          <p:nvPr>
            <p:ph type="subTitle" idx="1" hasCustomPrompt="1"/>
          </p:nvPr>
        </p:nvSpPr>
        <p:spPr>
          <a:xfrm>
            <a:off x="821365" y="4672141"/>
            <a:ext cx="6138731" cy="550127"/>
          </a:xfrm>
        </p:spPr>
        <p:txBody>
          <a:bodyPr/>
          <a:lstStyle>
            <a:lvl1pPr marL="0" indent="0">
              <a:spcBef>
                <a:spcPts val="1080"/>
              </a:spcBef>
              <a:buFontTx/>
              <a:buNone/>
              <a:defRPr sz="1600" b="1">
                <a:solidFill>
                  <a:srgbClr val="345E58"/>
                </a:solidFill>
              </a:defRPr>
            </a:lvl1pPr>
          </a:lstStyle>
          <a:p>
            <a:r>
              <a:rPr lang="en-NZ" noProof="0" dirty="0"/>
              <a:t>First name, Last name, Title</a:t>
            </a:r>
            <a:br>
              <a:rPr lang="en-NZ" noProof="0" dirty="0"/>
            </a:br>
            <a:r>
              <a:rPr lang="en-NZ" noProof="0" dirty="0"/>
              <a:t>Event, DD|MM|YY</a:t>
            </a:r>
          </a:p>
        </p:txBody>
      </p:sp>
      <p:sp>
        <p:nvSpPr>
          <p:cNvPr id="7" name="Title 1">
            <a:extLst>
              <a:ext uri="{FF2B5EF4-FFF2-40B4-BE49-F238E27FC236}">
                <a16:creationId xmlns:a16="http://schemas.microsoft.com/office/drawing/2014/main" id="{01EAD216-30C4-7249-A5AA-7E4FDBCFABD0}"/>
              </a:ext>
            </a:extLst>
          </p:cNvPr>
          <p:cNvSpPr>
            <a:spLocks noGrp="1"/>
          </p:cNvSpPr>
          <p:nvPr>
            <p:ph type="title"/>
          </p:nvPr>
        </p:nvSpPr>
        <p:spPr>
          <a:xfrm>
            <a:off x="820800" y="1477852"/>
            <a:ext cx="5280000" cy="3042618"/>
          </a:xfrm>
        </p:spPr>
        <p:txBody>
          <a:bodyPr anchor="ctr" anchorCtr="0"/>
          <a:lstStyle>
            <a:lvl1pPr>
              <a:defRPr sz="3600" b="1">
                <a:solidFill>
                  <a:schemeClr val="accent4"/>
                </a:solidFill>
              </a:defRPr>
            </a:lvl1pPr>
          </a:lstStyle>
          <a:p>
            <a:r>
              <a:rPr lang="en-US" noProof="0"/>
              <a:t>Click to edit Master title style</a:t>
            </a:r>
            <a:endParaRPr lang="en-NZ" noProof="0"/>
          </a:p>
        </p:txBody>
      </p:sp>
      <p:sp>
        <p:nvSpPr>
          <p:cNvPr id="8" name="Rectangle 7">
            <a:extLst>
              <a:ext uri="{FF2B5EF4-FFF2-40B4-BE49-F238E27FC236}">
                <a16:creationId xmlns:a16="http://schemas.microsoft.com/office/drawing/2014/main" id="{F9437CE5-28AF-5146-AB3F-F6D911F17DBE}"/>
              </a:ext>
            </a:extLst>
          </p:cNvPr>
          <p:cNvSpPr/>
          <p:nvPr/>
        </p:nvSpPr>
        <p:spPr>
          <a:xfrm>
            <a:off x="820800" y="6399340"/>
            <a:ext cx="6096000" cy="215444"/>
          </a:xfrm>
          <a:prstGeom prst="rect">
            <a:avLst/>
          </a:prstGeom>
        </p:spPr>
        <p:txBody>
          <a:bodyPr>
            <a:spAutoFit/>
          </a:bodyPr>
          <a:lstStyle/>
          <a:p>
            <a:r>
              <a:rPr lang="en-NZ" sz="800" b="0" i="0" dirty="0">
                <a:solidFill>
                  <a:srgbClr val="3E5D58"/>
                </a:solidFill>
                <a:effectLst/>
                <a:latin typeface="Arial" panose="020B0604020202020204" pitchFamily="34" charset="0"/>
                <a:cs typeface="Arial" panose="020B0604020202020204" pitchFamily="34" charset="0"/>
              </a:rPr>
              <a:t>The New Zealand Institute for Plant and Food Research Limited</a:t>
            </a:r>
            <a:endParaRPr lang="en-US" sz="8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6CBF9721-3D5E-9143-999E-2FA01D2C172D}"/>
              </a:ext>
            </a:extLst>
          </p:cNvPr>
          <p:cNvSpPr/>
          <p:nvPr userDrawn="1"/>
        </p:nvSpPr>
        <p:spPr>
          <a:xfrm>
            <a:off x="820800" y="6399340"/>
            <a:ext cx="6096000" cy="215444"/>
          </a:xfrm>
          <a:prstGeom prst="rect">
            <a:avLst/>
          </a:prstGeom>
        </p:spPr>
        <p:txBody>
          <a:bodyPr>
            <a:spAutoFit/>
          </a:bodyPr>
          <a:lstStyle/>
          <a:p>
            <a:r>
              <a:rPr lang="en-NZ" sz="800" b="0" i="0" dirty="0">
                <a:solidFill>
                  <a:srgbClr val="3E5D58"/>
                </a:solidFill>
                <a:effectLst/>
                <a:latin typeface="Arial" panose="020B0604020202020204" pitchFamily="34" charset="0"/>
                <a:cs typeface="Arial" panose="020B0604020202020204" pitchFamily="34" charset="0"/>
              </a:rPr>
              <a:t>The New Zealand Institute for Plant and Food Research Limited</a:t>
            </a:r>
            <a:endParaRPr lang="en-US" sz="800" dirty="0">
              <a:latin typeface="Arial" panose="020B0604020202020204" pitchFamily="34" charset="0"/>
              <a:cs typeface="Arial" panose="020B0604020202020204" pitchFamily="34" charset="0"/>
            </a:endParaRPr>
          </a:p>
        </p:txBody>
      </p:sp>
      <p:sp>
        <p:nvSpPr>
          <p:cNvPr id="20" name="Picture Placeholder 19">
            <a:extLst>
              <a:ext uri="{FF2B5EF4-FFF2-40B4-BE49-F238E27FC236}">
                <a16:creationId xmlns:a16="http://schemas.microsoft.com/office/drawing/2014/main" id="{B4F31B11-4A9A-9443-8FCF-131A08EC6D6D}"/>
              </a:ext>
            </a:extLst>
          </p:cNvPr>
          <p:cNvSpPr>
            <a:spLocks noGrp="1"/>
          </p:cNvSpPr>
          <p:nvPr>
            <p:ph type="pic" sz="quarter" idx="10" hasCustomPrompt="1"/>
          </p:nvPr>
        </p:nvSpPr>
        <p:spPr>
          <a:xfrm>
            <a:off x="6379905" y="1445263"/>
            <a:ext cx="4073848" cy="4071754"/>
          </a:xfrm>
          <a:custGeom>
            <a:avLst/>
            <a:gdLst>
              <a:gd name="connsiteX0" fmla="*/ 2036924 w 4073848"/>
              <a:gd name="connsiteY0" fmla="*/ 0 h 4071754"/>
              <a:gd name="connsiteX1" fmla="*/ 2642643 w 4073848"/>
              <a:gd name="connsiteY1" fmla="*/ 91529 h 4071754"/>
              <a:gd name="connsiteX2" fmla="*/ 2704444 w 4073848"/>
              <a:gd name="connsiteY2" fmla="*/ 114137 h 4071754"/>
              <a:gd name="connsiteX3" fmla="*/ 2706820 w 4073848"/>
              <a:gd name="connsiteY3" fmla="*/ 161207 h 4071754"/>
              <a:gd name="connsiteX4" fmla="*/ 3868829 w 4073848"/>
              <a:gd name="connsiteY4" fmla="*/ 1209821 h 4071754"/>
              <a:gd name="connsiteX5" fmla="*/ 3896899 w 4073848"/>
              <a:gd name="connsiteY5" fmla="*/ 1208404 h 4071754"/>
              <a:gd name="connsiteX6" fmla="*/ 3913776 w 4073848"/>
              <a:gd name="connsiteY6" fmla="*/ 1243422 h 4071754"/>
              <a:gd name="connsiteX7" fmla="*/ 4073848 w 4073848"/>
              <a:gd name="connsiteY7" fmla="*/ 2035877 h 4071754"/>
              <a:gd name="connsiteX8" fmla="*/ 2036924 w 4073848"/>
              <a:gd name="connsiteY8" fmla="*/ 4071754 h 4071754"/>
              <a:gd name="connsiteX9" fmla="*/ 0 w 4073848"/>
              <a:gd name="connsiteY9" fmla="*/ 2035877 h 4071754"/>
              <a:gd name="connsiteX10" fmla="*/ 2036924 w 4073848"/>
              <a:gd name="connsiteY10" fmla="*/ 0 h 407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73848" h="4071754">
                <a:moveTo>
                  <a:pt x="2036924" y="0"/>
                </a:moveTo>
                <a:cubicBezTo>
                  <a:pt x="2247854" y="0"/>
                  <a:pt x="2451297" y="32045"/>
                  <a:pt x="2642643" y="91529"/>
                </a:cubicBezTo>
                <a:lnTo>
                  <a:pt x="2704444" y="114137"/>
                </a:lnTo>
                <a:lnTo>
                  <a:pt x="2706820" y="161207"/>
                </a:lnTo>
                <a:cubicBezTo>
                  <a:pt x="2766636" y="750198"/>
                  <a:pt x="3264057" y="1209821"/>
                  <a:pt x="3868829" y="1209821"/>
                </a:cubicBezTo>
                <a:lnTo>
                  <a:pt x="3896899" y="1208404"/>
                </a:lnTo>
                <a:lnTo>
                  <a:pt x="3913776" y="1243422"/>
                </a:lnTo>
                <a:cubicBezTo>
                  <a:pt x="4016850" y="1486991"/>
                  <a:pt x="4073848" y="1754781"/>
                  <a:pt x="4073848" y="2035877"/>
                </a:cubicBezTo>
                <a:cubicBezTo>
                  <a:pt x="4073848" y="3160261"/>
                  <a:pt x="3161886" y="4071754"/>
                  <a:pt x="2036924" y="4071754"/>
                </a:cubicBezTo>
                <a:cubicBezTo>
                  <a:pt x="911962" y="4071754"/>
                  <a:pt x="0" y="3160261"/>
                  <a:pt x="0" y="2035877"/>
                </a:cubicBezTo>
                <a:cubicBezTo>
                  <a:pt x="0" y="911493"/>
                  <a:pt x="911962" y="0"/>
                  <a:pt x="2036924" y="0"/>
                </a:cubicBezTo>
                <a:close/>
              </a:path>
            </a:pathLst>
          </a:custGeom>
          <a:solidFill>
            <a:schemeClr val="accent4">
              <a:lumMod val="40000"/>
              <a:lumOff val="60000"/>
            </a:schemeClr>
          </a:solidFill>
        </p:spPr>
        <p:txBody>
          <a:bodyPr wrap="square" anchor="ctr">
            <a:noAutofit/>
          </a:bodyPr>
          <a:lstStyle>
            <a:lvl1pPr marL="0" indent="0" algn="ctr">
              <a:buNone/>
              <a:defRPr/>
            </a:lvl1pPr>
          </a:lstStyle>
          <a:p>
            <a:r>
              <a:rPr lang="en-US" dirty="0"/>
              <a:t>Click to insert picture</a:t>
            </a:r>
          </a:p>
        </p:txBody>
      </p:sp>
      <p:sp>
        <p:nvSpPr>
          <p:cNvPr id="4" name="Oval 3">
            <a:extLst>
              <a:ext uri="{FF2B5EF4-FFF2-40B4-BE49-F238E27FC236}">
                <a16:creationId xmlns:a16="http://schemas.microsoft.com/office/drawing/2014/main" id="{CF5D42A5-FA1F-5440-80B2-9C6E7E00396A}"/>
              </a:ext>
            </a:extLst>
          </p:cNvPr>
          <p:cNvSpPr/>
          <p:nvPr userDrawn="1"/>
        </p:nvSpPr>
        <p:spPr bwMode="auto">
          <a:xfrm>
            <a:off x="9080695" y="319007"/>
            <a:ext cx="2336078" cy="2336078"/>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112" charset="-128"/>
            </a:endParaRPr>
          </a:p>
        </p:txBody>
      </p:sp>
      <p:sp>
        <p:nvSpPr>
          <p:cNvPr id="13" name="Freeform 12">
            <a:extLst>
              <a:ext uri="{FF2B5EF4-FFF2-40B4-BE49-F238E27FC236}">
                <a16:creationId xmlns:a16="http://schemas.microsoft.com/office/drawing/2014/main" id="{B1B45E45-A3E1-E14A-B844-10FC09D69E02}"/>
              </a:ext>
            </a:extLst>
          </p:cNvPr>
          <p:cNvSpPr/>
          <p:nvPr userDrawn="1"/>
        </p:nvSpPr>
        <p:spPr bwMode="auto">
          <a:xfrm>
            <a:off x="9084350" y="1559401"/>
            <a:ext cx="1192455" cy="1095684"/>
          </a:xfrm>
          <a:custGeom>
            <a:avLst/>
            <a:gdLst>
              <a:gd name="connsiteX0" fmla="*/ 0 w 1192455"/>
              <a:gd name="connsiteY0" fmla="*/ 0 h 1095684"/>
              <a:gd name="connsiteX1" fmla="*/ 125343 w 1192455"/>
              <a:gd name="connsiteY1" fmla="*/ 45852 h 1095684"/>
              <a:gd name="connsiteX2" fmla="*/ 1123558 w 1192455"/>
              <a:gd name="connsiteY2" fmla="*/ 951320 h 1095684"/>
              <a:gd name="connsiteX3" fmla="*/ 1192455 w 1192455"/>
              <a:gd name="connsiteY3" fmla="*/ 1094267 h 1095684"/>
              <a:gd name="connsiteX4" fmla="*/ 1164385 w 1192455"/>
              <a:gd name="connsiteY4" fmla="*/ 1095684 h 1095684"/>
              <a:gd name="connsiteX5" fmla="*/ 2376 w 1192455"/>
              <a:gd name="connsiteY5" fmla="*/ 47070 h 1095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455" h="1095684">
                <a:moveTo>
                  <a:pt x="0" y="0"/>
                </a:moveTo>
                <a:lnTo>
                  <a:pt x="125343" y="45852"/>
                </a:lnTo>
                <a:cubicBezTo>
                  <a:pt x="551808" y="226139"/>
                  <a:pt x="904057" y="547462"/>
                  <a:pt x="1123558" y="951320"/>
                </a:cubicBezTo>
                <a:lnTo>
                  <a:pt x="1192455" y="1094267"/>
                </a:lnTo>
                <a:lnTo>
                  <a:pt x="1164385" y="1095684"/>
                </a:lnTo>
                <a:cubicBezTo>
                  <a:pt x="559613" y="1095684"/>
                  <a:pt x="62192" y="636061"/>
                  <a:pt x="2376" y="47070"/>
                </a:cubicBezTo>
                <a:close/>
              </a:path>
            </a:pathLst>
          </a:cu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112" charset="-128"/>
            </a:endParaRPr>
          </a:p>
        </p:txBody>
      </p:sp>
      <p:pic>
        <p:nvPicPr>
          <p:cNvPr id="16" name="Picture 15">
            <a:extLst>
              <a:ext uri="{FF2B5EF4-FFF2-40B4-BE49-F238E27FC236}">
                <a16:creationId xmlns:a16="http://schemas.microsoft.com/office/drawing/2014/main" id="{FFD33071-67F0-5444-B90C-D40754A485B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9376" y="404664"/>
            <a:ext cx="3168352" cy="1341346"/>
          </a:xfrm>
          <a:prstGeom prst="rect">
            <a:avLst/>
          </a:prstGeom>
        </p:spPr>
      </p:pic>
      <p:sp>
        <p:nvSpPr>
          <p:cNvPr id="27" name="Content Placeholder 10">
            <a:extLst>
              <a:ext uri="{FF2B5EF4-FFF2-40B4-BE49-F238E27FC236}">
                <a16:creationId xmlns:a16="http://schemas.microsoft.com/office/drawing/2014/main" id="{C108F751-0FA3-FF4D-9D6E-13B84D7ECBE1}"/>
              </a:ext>
            </a:extLst>
          </p:cNvPr>
          <p:cNvSpPr>
            <a:spLocks noGrp="1"/>
          </p:cNvSpPr>
          <p:nvPr>
            <p:ph sz="quarter" idx="24" hasCustomPrompt="1"/>
          </p:nvPr>
        </p:nvSpPr>
        <p:spPr>
          <a:xfrm>
            <a:off x="6492186" y="5857536"/>
            <a:ext cx="1224000" cy="857251"/>
          </a:xfrm>
        </p:spPr>
        <p:txBody>
          <a:bodyPr anchor="ctr"/>
          <a:lstStyle>
            <a:lvl1pPr marL="0" indent="0" algn="ctr">
              <a:buNone/>
              <a:defRPr sz="1400"/>
            </a:lvl1pPr>
          </a:lstStyle>
          <a:p>
            <a:pPr lvl="0"/>
            <a:r>
              <a:rPr lang="en-US" dirty="0"/>
              <a:t>Click picture icon to insert logo</a:t>
            </a:r>
          </a:p>
        </p:txBody>
      </p:sp>
      <p:sp>
        <p:nvSpPr>
          <p:cNvPr id="35" name="Content Placeholder 10">
            <a:extLst>
              <a:ext uri="{FF2B5EF4-FFF2-40B4-BE49-F238E27FC236}">
                <a16:creationId xmlns:a16="http://schemas.microsoft.com/office/drawing/2014/main" id="{524AECA7-0EBE-8B42-B40F-49F4F1EA60DE}"/>
              </a:ext>
            </a:extLst>
          </p:cNvPr>
          <p:cNvSpPr>
            <a:spLocks noGrp="1"/>
          </p:cNvSpPr>
          <p:nvPr>
            <p:ph sz="quarter" idx="25" hasCustomPrompt="1"/>
          </p:nvPr>
        </p:nvSpPr>
        <p:spPr>
          <a:xfrm>
            <a:off x="5087524" y="5857536"/>
            <a:ext cx="1224000" cy="857251"/>
          </a:xfrm>
        </p:spPr>
        <p:txBody>
          <a:bodyPr anchor="ctr"/>
          <a:lstStyle>
            <a:lvl1pPr marL="0" indent="0" algn="ctr">
              <a:buNone/>
              <a:defRPr sz="1400"/>
            </a:lvl1pPr>
          </a:lstStyle>
          <a:p>
            <a:pPr lvl="0"/>
            <a:r>
              <a:rPr lang="en-US" dirty="0"/>
              <a:t>Click picture icon to insert logo</a:t>
            </a:r>
          </a:p>
        </p:txBody>
      </p:sp>
      <p:sp>
        <p:nvSpPr>
          <p:cNvPr id="37" name="Content Placeholder 10">
            <a:extLst>
              <a:ext uri="{FF2B5EF4-FFF2-40B4-BE49-F238E27FC236}">
                <a16:creationId xmlns:a16="http://schemas.microsoft.com/office/drawing/2014/main" id="{488B4926-1D71-8A48-9B4F-B10275E725BF}"/>
              </a:ext>
            </a:extLst>
          </p:cNvPr>
          <p:cNvSpPr>
            <a:spLocks noGrp="1"/>
          </p:cNvSpPr>
          <p:nvPr>
            <p:ph sz="quarter" idx="27" hasCustomPrompt="1"/>
          </p:nvPr>
        </p:nvSpPr>
        <p:spPr>
          <a:xfrm>
            <a:off x="7896848" y="5857536"/>
            <a:ext cx="1224000" cy="857251"/>
          </a:xfrm>
        </p:spPr>
        <p:txBody>
          <a:bodyPr anchor="ctr"/>
          <a:lstStyle>
            <a:lvl1pPr marL="0" indent="0" algn="ctr">
              <a:buNone/>
              <a:defRPr sz="1400"/>
            </a:lvl1pPr>
          </a:lstStyle>
          <a:p>
            <a:pPr lvl="0"/>
            <a:r>
              <a:rPr lang="en-US" dirty="0"/>
              <a:t>Click picture icon to insert logo</a:t>
            </a:r>
          </a:p>
        </p:txBody>
      </p:sp>
      <p:sp>
        <p:nvSpPr>
          <p:cNvPr id="38" name="Content Placeholder 10">
            <a:extLst>
              <a:ext uri="{FF2B5EF4-FFF2-40B4-BE49-F238E27FC236}">
                <a16:creationId xmlns:a16="http://schemas.microsoft.com/office/drawing/2014/main" id="{4F2DD07C-538E-C14D-8F9E-7C7540EEEBA1}"/>
              </a:ext>
            </a:extLst>
          </p:cNvPr>
          <p:cNvSpPr>
            <a:spLocks noGrp="1"/>
          </p:cNvSpPr>
          <p:nvPr>
            <p:ph sz="quarter" idx="28" hasCustomPrompt="1"/>
          </p:nvPr>
        </p:nvSpPr>
        <p:spPr>
          <a:xfrm>
            <a:off x="9301511" y="5857536"/>
            <a:ext cx="1224000" cy="857251"/>
          </a:xfrm>
        </p:spPr>
        <p:txBody>
          <a:bodyPr anchor="ctr"/>
          <a:lstStyle>
            <a:lvl1pPr marL="0" indent="0" algn="ctr">
              <a:buNone/>
              <a:defRPr sz="1400"/>
            </a:lvl1pPr>
          </a:lstStyle>
          <a:p>
            <a:pPr lvl="0"/>
            <a:r>
              <a:rPr lang="en-US" dirty="0"/>
              <a:t>Click picture icon to insert logo</a:t>
            </a:r>
          </a:p>
        </p:txBody>
      </p:sp>
    </p:spTree>
    <p:extLst>
      <p:ext uri="{BB962C8B-B14F-4D97-AF65-F5344CB8AC3E}">
        <p14:creationId xmlns:p14="http://schemas.microsoft.com/office/powerpoint/2010/main" val="354685364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VIOLET - Cover + circles x3">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90" name="Picture Placeholder 89">
            <a:extLst>
              <a:ext uri="{FF2B5EF4-FFF2-40B4-BE49-F238E27FC236}">
                <a16:creationId xmlns:a16="http://schemas.microsoft.com/office/drawing/2014/main" id="{A52F73E9-1C8F-A647-A08D-3A30E3238B98}"/>
              </a:ext>
            </a:extLst>
          </p:cNvPr>
          <p:cNvSpPr>
            <a:spLocks noGrp="1" noChangeAspect="1"/>
          </p:cNvSpPr>
          <p:nvPr>
            <p:ph type="pic" sz="quarter" idx="24" hasCustomPrompt="1"/>
          </p:nvPr>
        </p:nvSpPr>
        <p:spPr>
          <a:xfrm>
            <a:off x="6561905" y="3136720"/>
            <a:ext cx="3207600" cy="3165434"/>
          </a:xfrm>
          <a:custGeom>
            <a:avLst/>
            <a:gdLst>
              <a:gd name="connsiteX0" fmla="*/ 1243304 w 3207600"/>
              <a:gd name="connsiteY0" fmla="*/ 0 h 3165434"/>
              <a:gd name="connsiteX1" fmla="*/ 1254053 w 3207600"/>
              <a:gd name="connsiteY1" fmla="*/ 22314 h 3165434"/>
              <a:gd name="connsiteX2" fmla="*/ 2745003 w 3207600"/>
              <a:gd name="connsiteY2" fmla="*/ 909690 h 3165434"/>
              <a:gd name="connsiteX3" fmla="*/ 2918368 w 3207600"/>
              <a:gd name="connsiteY3" fmla="*/ 900936 h 3165434"/>
              <a:gd name="connsiteX4" fmla="*/ 3054044 w 3207600"/>
              <a:gd name="connsiteY4" fmla="*/ 880229 h 3165434"/>
              <a:gd name="connsiteX5" fmla="*/ 3081565 w 3207600"/>
              <a:gd name="connsiteY5" fmla="*/ 937361 h 3165434"/>
              <a:gd name="connsiteX6" fmla="*/ 3207600 w 3207600"/>
              <a:gd name="connsiteY6" fmla="*/ 1561633 h 3165434"/>
              <a:gd name="connsiteX7" fmla="*/ 1603800 w 3207600"/>
              <a:gd name="connsiteY7" fmla="*/ 3165434 h 3165434"/>
              <a:gd name="connsiteX8" fmla="*/ 0 w 3207600"/>
              <a:gd name="connsiteY8" fmla="*/ 1561633 h 3165434"/>
              <a:gd name="connsiteX9" fmla="*/ 1126879 w 3207600"/>
              <a:gd name="connsiteY9" fmla="*/ 29936 h 31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07600" h="3165434">
                <a:moveTo>
                  <a:pt x="1243304" y="0"/>
                </a:moveTo>
                <a:lnTo>
                  <a:pt x="1254053" y="22314"/>
                </a:lnTo>
                <a:cubicBezTo>
                  <a:pt x="1541185" y="550875"/>
                  <a:pt x="2101191" y="909690"/>
                  <a:pt x="2745003" y="909690"/>
                </a:cubicBezTo>
                <a:cubicBezTo>
                  <a:pt x="2803531" y="909690"/>
                  <a:pt x="2861367" y="906725"/>
                  <a:pt x="2918368" y="900936"/>
                </a:cubicBezTo>
                <a:lnTo>
                  <a:pt x="3054044" y="880229"/>
                </a:lnTo>
                <a:lnTo>
                  <a:pt x="3081565" y="937361"/>
                </a:lnTo>
                <a:cubicBezTo>
                  <a:pt x="3162722" y="1129238"/>
                  <a:pt x="3207600" y="1340195"/>
                  <a:pt x="3207600" y="1561633"/>
                </a:cubicBezTo>
                <a:cubicBezTo>
                  <a:pt x="3207600" y="2447388"/>
                  <a:pt x="2489554" y="3165434"/>
                  <a:pt x="1603800" y="3165434"/>
                </a:cubicBezTo>
                <a:cubicBezTo>
                  <a:pt x="718046" y="3165434"/>
                  <a:pt x="0" y="2447388"/>
                  <a:pt x="0" y="1561633"/>
                </a:cubicBezTo>
                <a:cubicBezTo>
                  <a:pt x="0" y="841957"/>
                  <a:pt x="474023" y="232995"/>
                  <a:pt x="1126879" y="29936"/>
                </a:cubicBezTo>
                <a:close/>
              </a:path>
            </a:pathLst>
          </a:custGeom>
          <a:solidFill>
            <a:schemeClr val="accent6"/>
          </a:solidFill>
        </p:spPr>
        <p:txBody>
          <a:bodyPr wrap="square" anchor="ctr">
            <a:noAutofit/>
          </a:bodyPr>
          <a:lstStyle>
            <a:lvl1pPr marL="0" indent="0" algn="ctr">
              <a:buNone/>
              <a:defRPr/>
            </a:lvl1pPr>
          </a:lstStyle>
          <a:p>
            <a:r>
              <a:rPr lang="en-US" dirty="0"/>
              <a:t>Click to</a:t>
            </a:r>
            <a:br>
              <a:rPr lang="en-US" dirty="0"/>
            </a:br>
            <a:r>
              <a:rPr lang="en-US" dirty="0"/>
              <a:t>add picture</a:t>
            </a:r>
          </a:p>
        </p:txBody>
      </p:sp>
      <p:sp>
        <p:nvSpPr>
          <p:cNvPr id="92" name="Picture Placeholder 91">
            <a:extLst>
              <a:ext uri="{FF2B5EF4-FFF2-40B4-BE49-F238E27FC236}">
                <a16:creationId xmlns:a16="http://schemas.microsoft.com/office/drawing/2014/main" id="{3E3A5249-3FF8-F245-99B9-1DCB6E32DF75}"/>
              </a:ext>
            </a:extLst>
          </p:cNvPr>
          <p:cNvSpPr>
            <a:spLocks noGrp="1" noChangeAspect="1"/>
          </p:cNvSpPr>
          <p:nvPr>
            <p:ph type="pic" sz="quarter" idx="25" hasCustomPrompt="1"/>
          </p:nvPr>
        </p:nvSpPr>
        <p:spPr>
          <a:xfrm>
            <a:off x="9786067" y="2392076"/>
            <a:ext cx="2599831" cy="2628000"/>
          </a:xfrm>
          <a:custGeom>
            <a:avLst/>
            <a:gdLst>
              <a:gd name="connsiteX0" fmla="*/ 1285831 w 2599831"/>
              <a:gd name="connsiteY0" fmla="*/ 0 h 2628000"/>
              <a:gd name="connsiteX1" fmla="*/ 2599831 w 2599831"/>
              <a:gd name="connsiteY1" fmla="*/ 1314000 h 2628000"/>
              <a:gd name="connsiteX2" fmla="*/ 1285831 w 2599831"/>
              <a:gd name="connsiteY2" fmla="*/ 2628000 h 2628000"/>
              <a:gd name="connsiteX3" fmla="*/ 30906 w 2599831"/>
              <a:gd name="connsiteY3" fmla="*/ 1704743 h 2628000"/>
              <a:gd name="connsiteX4" fmla="*/ 0 w 2599831"/>
              <a:gd name="connsiteY4" fmla="*/ 1584547 h 2628000"/>
              <a:gd name="connsiteX5" fmla="*/ 25061 w 2599831"/>
              <a:gd name="connsiteY5" fmla="*/ 1578103 h 2628000"/>
              <a:gd name="connsiteX6" fmla="*/ 1207687 w 2599831"/>
              <a:gd name="connsiteY6" fmla="*/ 132099 h 2628000"/>
              <a:gd name="connsiteX7" fmla="*/ 1214175 w 2599831"/>
              <a:gd name="connsiteY7" fmla="*/ 3619 h 262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9831" h="2628000">
                <a:moveTo>
                  <a:pt x="1285831" y="0"/>
                </a:moveTo>
                <a:cubicBezTo>
                  <a:pt x="2011533" y="0"/>
                  <a:pt x="2599831" y="588298"/>
                  <a:pt x="2599831" y="1314000"/>
                </a:cubicBezTo>
                <a:cubicBezTo>
                  <a:pt x="2599831" y="2039702"/>
                  <a:pt x="2011533" y="2628000"/>
                  <a:pt x="1285831" y="2628000"/>
                </a:cubicBezTo>
                <a:cubicBezTo>
                  <a:pt x="696198" y="2628000"/>
                  <a:pt x="197273" y="2239632"/>
                  <a:pt x="30906" y="1704743"/>
                </a:cubicBezTo>
                <a:lnTo>
                  <a:pt x="0" y="1584547"/>
                </a:lnTo>
                <a:lnTo>
                  <a:pt x="25061" y="1578103"/>
                </a:lnTo>
                <a:cubicBezTo>
                  <a:pt x="662192" y="1379935"/>
                  <a:pt x="1138221" y="816113"/>
                  <a:pt x="1207687" y="132099"/>
                </a:cubicBezTo>
                <a:lnTo>
                  <a:pt x="1214175" y="3619"/>
                </a:lnTo>
                <a:close/>
              </a:path>
            </a:pathLst>
          </a:custGeom>
          <a:solidFill>
            <a:schemeClr val="accent6"/>
          </a:solidFill>
        </p:spPr>
        <p:txBody>
          <a:bodyPr wrap="square" anchor="ctr">
            <a:noAutofit/>
          </a:bodyPr>
          <a:lstStyle>
            <a:lvl1pPr marL="0" indent="0" algn="ctr">
              <a:buNone/>
              <a:defRPr/>
            </a:lvl1pPr>
          </a:lstStyle>
          <a:p>
            <a:r>
              <a:rPr lang="en-US" dirty="0"/>
              <a:t>Click to</a:t>
            </a:r>
            <a:br>
              <a:rPr lang="en-US" dirty="0"/>
            </a:br>
            <a:r>
              <a:rPr lang="en-US" dirty="0"/>
              <a:t>add picture</a:t>
            </a:r>
          </a:p>
        </p:txBody>
      </p:sp>
      <p:sp>
        <p:nvSpPr>
          <p:cNvPr id="94" name="Picture Placeholder 93">
            <a:extLst>
              <a:ext uri="{FF2B5EF4-FFF2-40B4-BE49-F238E27FC236}">
                <a16:creationId xmlns:a16="http://schemas.microsoft.com/office/drawing/2014/main" id="{61F4BD8A-8FDB-CC4A-B8DF-34526858EA98}"/>
              </a:ext>
            </a:extLst>
          </p:cNvPr>
          <p:cNvSpPr>
            <a:spLocks noGrp="1" noChangeAspect="1"/>
          </p:cNvSpPr>
          <p:nvPr>
            <p:ph type="pic" sz="quarter" idx="23" hasCustomPrompt="1"/>
          </p:nvPr>
        </p:nvSpPr>
        <p:spPr>
          <a:xfrm>
            <a:off x="7611308" y="655210"/>
            <a:ext cx="3391200" cy="3361740"/>
          </a:xfrm>
          <a:custGeom>
            <a:avLst/>
            <a:gdLst>
              <a:gd name="connsiteX0" fmla="*/ 1695600 w 3391200"/>
              <a:gd name="connsiteY0" fmla="*/ 0 h 3361740"/>
              <a:gd name="connsiteX1" fmla="*/ 3391200 w 3391200"/>
              <a:gd name="connsiteY1" fmla="*/ 1695600 h 3361740"/>
              <a:gd name="connsiteX2" fmla="*/ 3388934 w 3391200"/>
              <a:gd name="connsiteY2" fmla="*/ 1740484 h 3361740"/>
              <a:gd name="connsiteX3" fmla="*/ 3326239 w 3391200"/>
              <a:gd name="connsiteY3" fmla="*/ 1743650 h 3361740"/>
              <a:gd name="connsiteX4" fmla="*/ 2146588 w 3391200"/>
              <a:gd name="connsiteY4" fmla="*/ 3050866 h 3361740"/>
              <a:gd name="connsiteX5" fmla="*/ 2173284 w 3391200"/>
              <a:gd name="connsiteY5" fmla="*/ 3315683 h 3361740"/>
              <a:gd name="connsiteX6" fmla="*/ 2174757 w 3391200"/>
              <a:gd name="connsiteY6" fmla="*/ 3321413 h 3361740"/>
              <a:gd name="connsiteX7" fmla="*/ 2037323 w 3391200"/>
              <a:gd name="connsiteY7" fmla="*/ 3356752 h 3361740"/>
              <a:gd name="connsiteX8" fmla="*/ 2004640 w 3391200"/>
              <a:gd name="connsiteY8" fmla="*/ 3361740 h 3361740"/>
              <a:gd name="connsiteX9" fmla="*/ 1964626 w 3391200"/>
              <a:gd name="connsiteY9" fmla="*/ 3278676 h 3361740"/>
              <a:gd name="connsiteX10" fmla="*/ 554396 w 3391200"/>
              <a:gd name="connsiteY10" fmla="*/ 2439342 h 3361740"/>
              <a:gd name="connsiteX11" fmla="*/ 231175 w 3391200"/>
              <a:gd name="connsiteY11" fmla="*/ 2471926 h 3361740"/>
              <a:gd name="connsiteX12" fmla="*/ 193901 w 3391200"/>
              <a:gd name="connsiteY12" fmla="*/ 2481510 h 3361740"/>
              <a:gd name="connsiteX13" fmla="*/ 133249 w 3391200"/>
              <a:gd name="connsiteY13" fmla="*/ 2355604 h 3361740"/>
              <a:gd name="connsiteX14" fmla="*/ 0 w 3391200"/>
              <a:gd name="connsiteY14" fmla="*/ 1695600 h 3361740"/>
              <a:gd name="connsiteX15" fmla="*/ 1695600 w 3391200"/>
              <a:gd name="connsiteY15" fmla="*/ 0 h 336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91200" h="3361740">
                <a:moveTo>
                  <a:pt x="1695600" y="0"/>
                </a:moveTo>
                <a:cubicBezTo>
                  <a:pt x="2632054" y="0"/>
                  <a:pt x="3391200" y="759146"/>
                  <a:pt x="3391200" y="1695600"/>
                </a:cubicBezTo>
                <a:lnTo>
                  <a:pt x="3388934" y="1740484"/>
                </a:lnTo>
                <a:lnTo>
                  <a:pt x="3326239" y="1743650"/>
                </a:lnTo>
                <a:cubicBezTo>
                  <a:pt x="2663647" y="1810940"/>
                  <a:pt x="2146588" y="2370521"/>
                  <a:pt x="2146588" y="3050866"/>
                </a:cubicBezTo>
                <a:cubicBezTo>
                  <a:pt x="2146588" y="3141579"/>
                  <a:pt x="2155780" y="3230145"/>
                  <a:pt x="2173284" y="3315683"/>
                </a:cubicBezTo>
                <a:lnTo>
                  <a:pt x="2174757" y="3321413"/>
                </a:lnTo>
                <a:lnTo>
                  <a:pt x="2037323" y="3356752"/>
                </a:lnTo>
                <a:lnTo>
                  <a:pt x="2004640" y="3361740"/>
                </a:lnTo>
                <a:lnTo>
                  <a:pt x="1964626" y="3278676"/>
                </a:lnTo>
                <a:cubicBezTo>
                  <a:pt x="1693040" y="2778731"/>
                  <a:pt x="1163352" y="2439342"/>
                  <a:pt x="554396" y="2439342"/>
                </a:cubicBezTo>
                <a:cubicBezTo>
                  <a:pt x="443677" y="2439342"/>
                  <a:pt x="335578" y="2450562"/>
                  <a:pt x="231175" y="2471926"/>
                </a:cubicBezTo>
                <a:lnTo>
                  <a:pt x="193901" y="2481510"/>
                </a:lnTo>
                <a:lnTo>
                  <a:pt x="133249" y="2355604"/>
                </a:lnTo>
                <a:cubicBezTo>
                  <a:pt x="47447" y="2152745"/>
                  <a:pt x="0" y="1929714"/>
                  <a:pt x="0" y="1695600"/>
                </a:cubicBezTo>
                <a:cubicBezTo>
                  <a:pt x="0" y="759146"/>
                  <a:pt x="759146" y="0"/>
                  <a:pt x="1695600" y="0"/>
                </a:cubicBezTo>
                <a:close/>
              </a:path>
            </a:pathLst>
          </a:custGeom>
          <a:solidFill>
            <a:schemeClr val="accent6"/>
          </a:solidFill>
        </p:spPr>
        <p:txBody>
          <a:bodyPr wrap="square" anchor="ctr">
            <a:noAutofit/>
          </a:bodyPr>
          <a:lstStyle>
            <a:lvl1pPr marL="0" indent="0" algn="ctr">
              <a:buNone/>
              <a:defRPr/>
            </a:lvl1pPr>
          </a:lstStyle>
          <a:p>
            <a:r>
              <a:rPr lang="en-US" dirty="0"/>
              <a:t>Click to</a:t>
            </a:r>
            <a:br>
              <a:rPr lang="en-US" dirty="0"/>
            </a:br>
            <a:r>
              <a:rPr lang="en-US" dirty="0"/>
              <a:t>add picture</a:t>
            </a:r>
          </a:p>
        </p:txBody>
      </p:sp>
      <p:sp>
        <p:nvSpPr>
          <p:cNvPr id="8" name="Rectangle 3">
            <a:extLst>
              <a:ext uri="{FF2B5EF4-FFF2-40B4-BE49-F238E27FC236}">
                <a16:creationId xmlns:a16="http://schemas.microsoft.com/office/drawing/2014/main" id="{CE9A3CF4-43A3-3D4F-98EB-9A3445227A1E}"/>
              </a:ext>
            </a:extLst>
          </p:cNvPr>
          <p:cNvSpPr>
            <a:spLocks noGrp="1" noChangeArrowheads="1"/>
          </p:cNvSpPr>
          <p:nvPr>
            <p:ph type="subTitle" idx="1" hasCustomPrompt="1"/>
          </p:nvPr>
        </p:nvSpPr>
        <p:spPr>
          <a:xfrm>
            <a:off x="821365" y="5445224"/>
            <a:ext cx="6138731" cy="648072"/>
          </a:xfrm>
        </p:spPr>
        <p:txBody>
          <a:bodyPr/>
          <a:lstStyle>
            <a:lvl1pPr marL="0" indent="0">
              <a:spcBef>
                <a:spcPts val="1080"/>
              </a:spcBef>
              <a:buFontTx/>
              <a:buNone/>
              <a:defRPr sz="1600" b="1">
                <a:solidFill>
                  <a:srgbClr val="345E58"/>
                </a:solidFill>
              </a:defRPr>
            </a:lvl1pPr>
          </a:lstStyle>
          <a:p>
            <a:r>
              <a:rPr lang="en-NZ" noProof="0" dirty="0"/>
              <a:t>First name, Last name, Title</a:t>
            </a:r>
            <a:br>
              <a:rPr lang="en-NZ" noProof="0" dirty="0"/>
            </a:br>
            <a:r>
              <a:rPr lang="en-NZ" noProof="0" dirty="0"/>
              <a:t>Event, DD|MM|YY</a:t>
            </a:r>
          </a:p>
        </p:txBody>
      </p:sp>
      <p:pic>
        <p:nvPicPr>
          <p:cNvPr id="9" name="Picture 8">
            <a:extLst>
              <a:ext uri="{FF2B5EF4-FFF2-40B4-BE49-F238E27FC236}">
                <a16:creationId xmlns:a16="http://schemas.microsoft.com/office/drawing/2014/main" id="{6620C53E-019D-5340-A575-1CE91B16EA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9376" y="404664"/>
            <a:ext cx="3168352" cy="1341346"/>
          </a:xfrm>
          <a:prstGeom prst="rect">
            <a:avLst/>
          </a:prstGeom>
        </p:spPr>
      </p:pic>
      <p:sp>
        <p:nvSpPr>
          <p:cNvPr id="11" name="Title 1">
            <a:extLst>
              <a:ext uri="{FF2B5EF4-FFF2-40B4-BE49-F238E27FC236}">
                <a16:creationId xmlns:a16="http://schemas.microsoft.com/office/drawing/2014/main" id="{D901DFAB-FEAA-744F-B310-2170402FC31F}"/>
              </a:ext>
            </a:extLst>
          </p:cNvPr>
          <p:cNvSpPr>
            <a:spLocks noGrp="1"/>
          </p:cNvSpPr>
          <p:nvPr>
            <p:ph type="title"/>
          </p:nvPr>
        </p:nvSpPr>
        <p:spPr>
          <a:xfrm>
            <a:off x="820800" y="1988840"/>
            <a:ext cx="5280000" cy="3042618"/>
          </a:xfrm>
        </p:spPr>
        <p:txBody>
          <a:bodyPr anchor="ctr" anchorCtr="0"/>
          <a:lstStyle>
            <a:lvl1pPr>
              <a:defRPr sz="3600" b="1">
                <a:solidFill>
                  <a:schemeClr val="accent4"/>
                </a:solidFill>
              </a:defRPr>
            </a:lvl1pPr>
          </a:lstStyle>
          <a:p>
            <a:r>
              <a:rPr lang="en-US" noProof="0"/>
              <a:t>Click to edit Master title style</a:t>
            </a:r>
            <a:endParaRPr lang="en-NZ" noProof="0"/>
          </a:p>
        </p:txBody>
      </p:sp>
      <p:sp>
        <p:nvSpPr>
          <p:cNvPr id="16" name="Rectangle 15">
            <a:extLst>
              <a:ext uri="{FF2B5EF4-FFF2-40B4-BE49-F238E27FC236}">
                <a16:creationId xmlns:a16="http://schemas.microsoft.com/office/drawing/2014/main" id="{374DC59A-EF46-A342-AEC7-25E66342A221}"/>
              </a:ext>
            </a:extLst>
          </p:cNvPr>
          <p:cNvSpPr/>
          <p:nvPr userDrawn="1"/>
        </p:nvSpPr>
        <p:spPr>
          <a:xfrm>
            <a:off x="820800" y="6399340"/>
            <a:ext cx="6096000" cy="215444"/>
          </a:xfrm>
          <a:prstGeom prst="rect">
            <a:avLst/>
          </a:prstGeom>
        </p:spPr>
        <p:txBody>
          <a:bodyPr>
            <a:spAutoFit/>
          </a:bodyPr>
          <a:lstStyle/>
          <a:p>
            <a:r>
              <a:rPr lang="en-NZ" sz="800" b="0" i="0" dirty="0">
                <a:solidFill>
                  <a:srgbClr val="3E5D58"/>
                </a:solidFill>
                <a:effectLst/>
                <a:latin typeface="Arial" panose="020B0604020202020204" pitchFamily="34" charset="0"/>
                <a:cs typeface="Arial" panose="020B0604020202020204" pitchFamily="34" charset="0"/>
              </a:rPr>
              <a:t>The New Zealand Institute for Plant and Food Research Limited</a:t>
            </a:r>
            <a:endParaRPr lang="en-US" sz="800" dirty="0">
              <a:latin typeface="Arial" panose="020B0604020202020204" pitchFamily="34" charset="0"/>
              <a:cs typeface="Arial" panose="020B0604020202020204" pitchFamily="34" charset="0"/>
            </a:endParaRPr>
          </a:p>
        </p:txBody>
      </p:sp>
      <p:sp>
        <p:nvSpPr>
          <p:cNvPr id="46" name="Freeform 45">
            <a:extLst>
              <a:ext uri="{FF2B5EF4-FFF2-40B4-BE49-F238E27FC236}">
                <a16:creationId xmlns:a16="http://schemas.microsoft.com/office/drawing/2014/main" id="{025FD9DE-EB05-9246-B0FC-BB29701C2EDE}"/>
              </a:ext>
            </a:extLst>
          </p:cNvPr>
          <p:cNvSpPr/>
          <p:nvPr userDrawn="1"/>
        </p:nvSpPr>
        <p:spPr bwMode="auto">
          <a:xfrm>
            <a:off x="7805097" y="2526202"/>
            <a:ext cx="3192243" cy="1523809"/>
          </a:xfrm>
          <a:custGeom>
            <a:avLst/>
            <a:gdLst>
              <a:gd name="connsiteX0" fmla="*/ 1811729 w 3192243"/>
              <a:gd name="connsiteY0" fmla="*/ 1494507 h 1523809"/>
              <a:gd name="connsiteX1" fmla="*/ 1811729 w 3192243"/>
              <a:gd name="connsiteY1" fmla="*/ 1494508 h 1523809"/>
              <a:gd name="connsiteX2" fmla="*/ 1677162 w 3192243"/>
              <a:gd name="connsiteY2" fmla="*/ 1515046 h 1523809"/>
              <a:gd name="connsiteX3" fmla="*/ 1503613 w 3192243"/>
              <a:gd name="connsiteY3" fmla="*/ 1523809 h 1523809"/>
              <a:gd name="connsiteX4" fmla="*/ 1383800 w 3192243"/>
              <a:gd name="connsiteY4" fmla="*/ 1519646 h 1523809"/>
              <a:gd name="connsiteX5" fmla="*/ 1348941 w 3192243"/>
              <a:gd name="connsiteY5" fmla="*/ 1515998 h 1523809"/>
              <a:gd name="connsiteX6" fmla="*/ 1503613 w 3192243"/>
              <a:gd name="connsiteY6" fmla="*/ 1523808 h 1523809"/>
              <a:gd name="connsiteX7" fmla="*/ 1677162 w 3192243"/>
              <a:gd name="connsiteY7" fmla="*/ 1515045 h 1523809"/>
              <a:gd name="connsiteX8" fmla="*/ 1176349 w 3192243"/>
              <a:gd name="connsiteY8" fmla="*/ 1491585 h 1523809"/>
              <a:gd name="connsiteX9" fmla="*/ 1308745 w 3192243"/>
              <a:gd name="connsiteY9" fmla="*/ 1511791 h 1523809"/>
              <a:gd name="connsiteX10" fmla="*/ 1266230 w 3192243"/>
              <a:gd name="connsiteY10" fmla="*/ 1507341 h 1523809"/>
              <a:gd name="connsiteX11" fmla="*/ 1023035 w 3192243"/>
              <a:gd name="connsiteY11" fmla="*/ 1453713 h 1523809"/>
              <a:gd name="connsiteX12" fmla="*/ 1157418 w 3192243"/>
              <a:gd name="connsiteY12" fmla="*/ 1488266 h 1523809"/>
              <a:gd name="connsiteX13" fmla="*/ 1151180 w 3192243"/>
              <a:gd name="connsiteY13" fmla="*/ 1487173 h 1523809"/>
              <a:gd name="connsiteX14" fmla="*/ 1038929 w 3192243"/>
              <a:gd name="connsiteY14" fmla="*/ 1459417 h 1523809"/>
              <a:gd name="connsiteX15" fmla="*/ 1995096 w 3192243"/>
              <a:gd name="connsiteY15" fmla="*/ 1450909 h 1523809"/>
              <a:gd name="connsiteX16" fmla="*/ 1981963 w 3192243"/>
              <a:gd name="connsiteY16" fmla="*/ 1454286 h 1523809"/>
              <a:gd name="connsiteX17" fmla="*/ 1981963 w 3192243"/>
              <a:gd name="connsiteY17" fmla="*/ 1454286 h 1523809"/>
              <a:gd name="connsiteX18" fmla="*/ 2148842 w 3192243"/>
              <a:gd name="connsiteY18" fmla="*/ 1396082 h 1523809"/>
              <a:gd name="connsiteX19" fmla="*/ 2126006 w 3192243"/>
              <a:gd name="connsiteY19" fmla="*/ 1406071 h 1523809"/>
              <a:gd name="connsiteX20" fmla="*/ 2008403 w 3192243"/>
              <a:gd name="connsiteY20" fmla="*/ 1447483 h 1523809"/>
              <a:gd name="connsiteX21" fmla="*/ 798136 w 3192243"/>
              <a:gd name="connsiteY21" fmla="*/ 1368850 h 1523809"/>
              <a:gd name="connsiteX22" fmla="*/ 831898 w 3192243"/>
              <a:gd name="connsiteY22" fmla="*/ 1385114 h 1523809"/>
              <a:gd name="connsiteX23" fmla="*/ 823930 w 3192243"/>
              <a:gd name="connsiteY23" fmla="*/ 1382254 h 1523809"/>
              <a:gd name="connsiteX24" fmla="*/ 2288108 w 3192243"/>
              <a:gd name="connsiteY24" fmla="*/ 1330785 h 1523809"/>
              <a:gd name="connsiteX25" fmla="*/ 2239505 w 3192243"/>
              <a:gd name="connsiteY25" fmla="*/ 1356426 h 1523809"/>
              <a:gd name="connsiteX26" fmla="*/ 2189245 w 3192243"/>
              <a:gd name="connsiteY26" fmla="*/ 1378410 h 1523809"/>
              <a:gd name="connsiteX27" fmla="*/ 598967 w 3192243"/>
              <a:gd name="connsiteY27" fmla="*/ 1260884 h 1523809"/>
              <a:gd name="connsiteX28" fmla="*/ 649780 w 3192243"/>
              <a:gd name="connsiteY28" fmla="*/ 1291754 h 1523809"/>
              <a:gd name="connsiteX29" fmla="*/ 623450 w 3192243"/>
              <a:gd name="connsiteY29" fmla="*/ 1278071 h 1523809"/>
              <a:gd name="connsiteX30" fmla="*/ 2452616 w 3192243"/>
              <a:gd name="connsiteY30" fmla="*/ 1233937 h 1523809"/>
              <a:gd name="connsiteX31" fmla="*/ 2348505 w 3192243"/>
              <a:gd name="connsiteY31" fmla="*/ 1298922 h 1523809"/>
              <a:gd name="connsiteX32" fmla="*/ 2326790 w 3192243"/>
              <a:gd name="connsiteY32" fmla="*/ 1310378 h 1523809"/>
              <a:gd name="connsiteX33" fmla="*/ 433503 w 3192243"/>
              <a:gd name="connsiteY33" fmla="*/ 1143378 h 1523809"/>
              <a:gd name="connsiteX34" fmla="*/ 463009 w 3192243"/>
              <a:gd name="connsiteY34" fmla="*/ 1165443 h 1523809"/>
              <a:gd name="connsiteX35" fmla="*/ 439707 w 3192243"/>
              <a:gd name="connsiteY35" fmla="*/ 1149085 h 1523809"/>
              <a:gd name="connsiteX36" fmla="*/ 2663653 w 3192243"/>
              <a:gd name="connsiteY36" fmla="*/ 1063190 h 1523809"/>
              <a:gd name="connsiteX37" fmla="*/ 2644905 w 3192243"/>
              <a:gd name="connsiteY37" fmla="*/ 1082855 h 1523809"/>
              <a:gd name="connsiteX38" fmla="*/ 2623585 w 3192243"/>
              <a:gd name="connsiteY38" fmla="*/ 1099607 h 1523809"/>
              <a:gd name="connsiteX39" fmla="*/ 252559 w 3192243"/>
              <a:gd name="connsiteY39" fmla="*/ 970745 h 1523809"/>
              <a:gd name="connsiteX40" fmla="*/ 286928 w 3192243"/>
              <a:gd name="connsiteY40" fmla="*/ 1008560 h 1523809"/>
              <a:gd name="connsiteX41" fmla="*/ 274919 w 3192243"/>
              <a:gd name="connsiteY41" fmla="*/ 997514 h 1523809"/>
              <a:gd name="connsiteX42" fmla="*/ 118745 w 3192243"/>
              <a:gd name="connsiteY42" fmla="*/ 805720 h 1523809"/>
              <a:gd name="connsiteX43" fmla="*/ 153165 w 3192243"/>
              <a:gd name="connsiteY43" fmla="*/ 851749 h 1523809"/>
              <a:gd name="connsiteX44" fmla="*/ 131304 w 3192243"/>
              <a:gd name="connsiteY44" fmla="*/ 825577 h 1523809"/>
              <a:gd name="connsiteX45" fmla="*/ 2981881 w 3192243"/>
              <a:gd name="connsiteY45" fmla="*/ 658970 h 1523809"/>
              <a:gd name="connsiteX46" fmla="*/ 2955274 w 3192243"/>
              <a:gd name="connsiteY46" fmla="*/ 706572 h 1523809"/>
              <a:gd name="connsiteX47" fmla="*/ 2939390 w 3192243"/>
              <a:gd name="connsiteY47" fmla="*/ 728913 h 1523809"/>
              <a:gd name="connsiteX48" fmla="*/ 0 w 3192243"/>
              <a:gd name="connsiteY48" fmla="*/ 612489 h 1523809"/>
              <a:gd name="connsiteX49" fmla="*/ 11080 w 3192243"/>
              <a:gd name="connsiteY49" fmla="*/ 635490 h 1523809"/>
              <a:gd name="connsiteX50" fmla="*/ 11102 w 3192243"/>
              <a:gd name="connsiteY50" fmla="*/ 635526 h 1523809"/>
              <a:gd name="connsiteX51" fmla="*/ 11080 w 3192243"/>
              <a:gd name="connsiteY51" fmla="*/ 635491 h 1523809"/>
              <a:gd name="connsiteX52" fmla="*/ 0 w 3192243"/>
              <a:gd name="connsiteY52" fmla="*/ 612489 h 1523809"/>
              <a:gd name="connsiteX53" fmla="*/ 3067592 w 3192243"/>
              <a:gd name="connsiteY53" fmla="*/ 487178 h 1523809"/>
              <a:gd name="connsiteX54" fmla="*/ 3015317 w 3192243"/>
              <a:gd name="connsiteY54" fmla="*/ 599152 h 1523809"/>
              <a:gd name="connsiteX55" fmla="*/ 3003256 w 3192243"/>
              <a:gd name="connsiteY55" fmla="*/ 620730 h 1523809"/>
              <a:gd name="connsiteX56" fmla="*/ 3118929 w 3192243"/>
              <a:gd name="connsiteY56" fmla="*/ 346935 h 1523809"/>
              <a:gd name="connsiteX57" fmla="*/ 3111827 w 3192243"/>
              <a:gd name="connsiteY57" fmla="*/ 370814 h 1523809"/>
              <a:gd name="connsiteX58" fmla="*/ 3067648 w 3192243"/>
              <a:gd name="connsiteY58" fmla="*/ 487044 h 1523809"/>
              <a:gd name="connsiteX59" fmla="*/ 3159476 w 3192243"/>
              <a:gd name="connsiteY59" fmla="*/ 195918 h 1523809"/>
              <a:gd name="connsiteX60" fmla="*/ 3147573 w 3192243"/>
              <a:gd name="connsiteY60" fmla="*/ 250615 h 1523809"/>
              <a:gd name="connsiteX61" fmla="*/ 3131612 w 3192243"/>
              <a:gd name="connsiteY61" fmla="*/ 304288 h 1523809"/>
              <a:gd name="connsiteX62" fmla="*/ 3192243 w 3192243"/>
              <a:gd name="connsiteY62" fmla="*/ 0 h 1523809"/>
              <a:gd name="connsiteX63" fmla="*/ 3174501 w 3192243"/>
              <a:gd name="connsiteY63" fmla="*/ 126876 h 1523809"/>
              <a:gd name="connsiteX64" fmla="*/ 3169072 w 3192243"/>
              <a:gd name="connsiteY64" fmla="*/ 151821 h 1523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192243" h="1523809">
                <a:moveTo>
                  <a:pt x="1811729" y="1494507"/>
                </a:moveTo>
                <a:lnTo>
                  <a:pt x="1811729" y="1494508"/>
                </a:lnTo>
                <a:lnTo>
                  <a:pt x="1677162" y="1515046"/>
                </a:lnTo>
                <a:cubicBezTo>
                  <a:pt x="1620101" y="1520841"/>
                  <a:pt x="1562204" y="1523809"/>
                  <a:pt x="1503613" y="1523809"/>
                </a:cubicBezTo>
                <a:cubicBezTo>
                  <a:pt x="1463332" y="1523809"/>
                  <a:pt x="1423379" y="1522406"/>
                  <a:pt x="1383800" y="1519646"/>
                </a:cubicBezTo>
                <a:lnTo>
                  <a:pt x="1348941" y="1515998"/>
                </a:lnTo>
                <a:lnTo>
                  <a:pt x="1503613" y="1523808"/>
                </a:lnTo>
                <a:cubicBezTo>
                  <a:pt x="1562203" y="1523808"/>
                  <a:pt x="1620101" y="1520840"/>
                  <a:pt x="1677162" y="1515045"/>
                </a:cubicBezTo>
                <a:close/>
                <a:moveTo>
                  <a:pt x="1176349" y="1491585"/>
                </a:moveTo>
                <a:lnTo>
                  <a:pt x="1308745" y="1511791"/>
                </a:lnTo>
                <a:lnTo>
                  <a:pt x="1266230" y="1507341"/>
                </a:lnTo>
                <a:close/>
                <a:moveTo>
                  <a:pt x="1023035" y="1453713"/>
                </a:moveTo>
                <a:lnTo>
                  <a:pt x="1157418" y="1488266"/>
                </a:lnTo>
                <a:lnTo>
                  <a:pt x="1151180" y="1487173"/>
                </a:lnTo>
                <a:cubicBezTo>
                  <a:pt x="1113282" y="1479170"/>
                  <a:pt x="1075849" y="1469903"/>
                  <a:pt x="1038929" y="1459417"/>
                </a:cubicBezTo>
                <a:close/>
                <a:moveTo>
                  <a:pt x="1995096" y="1450909"/>
                </a:moveTo>
                <a:lnTo>
                  <a:pt x="1981963" y="1454286"/>
                </a:lnTo>
                <a:lnTo>
                  <a:pt x="1981963" y="1454286"/>
                </a:lnTo>
                <a:close/>
                <a:moveTo>
                  <a:pt x="2148842" y="1396082"/>
                </a:moveTo>
                <a:lnTo>
                  <a:pt x="2126006" y="1406071"/>
                </a:lnTo>
                <a:lnTo>
                  <a:pt x="2008403" y="1447483"/>
                </a:lnTo>
                <a:close/>
                <a:moveTo>
                  <a:pt x="798136" y="1368850"/>
                </a:moveTo>
                <a:lnTo>
                  <a:pt x="831898" y="1385114"/>
                </a:lnTo>
                <a:lnTo>
                  <a:pt x="823930" y="1382254"/>
                </a:lnTo>
                <a:close/>
                <a:moveTo>
                  <a:pt x="2288108" y="1330785"/>
                </a:moveTo>
                <a:lnTo>
                  <a:pt x="2239505" y="1356426"/>
                </a:lnTo>
                <a:lnTo>
                  <a:pt x="2189245" y="1378410"/>
                </a:lnTo>
                <a:close/>
                <a:moveTo>
                  <a:pt x="598967" y="1260884"/>
                </a:moveTo>
                <a:lnTo>
                  <a:pt x="649780" y="1291754"/>
                </a:lnTo>
                <a:lnTo>
                  <a:pt x="623450" y="1278071"/>
                </a:lnTo>
                <a:close/>
                <a:moveTo>
                  <a:pt x="2452616" y="1233937"/>
                </a:moveTo>
                <a:lnTo>
                  <a:pt x="2348505" y="1298922"/>
                </a:lnTo>
                <a:lnTo>
                  <a:pt x="2326790" y="1310378"/>
                </a:lnTo>
                <a:close/>
                <a:moveTo>
                  <a:pt x="433503" y="1143378"/>
                </a:moveTo>
                <a:lnTo>
                  <a:pt x="463009" y="1165443"/>
                </a:lnTo>
                <a:lnTo>
                  <a:pt x="439707" y="1149085"/>
                </a:lnTo>
                <a:close/>
                <a:moveTo>
                  <a:pt x="2663653" y="1063190"/>
                </a:moveTo>
                <a:lnTo>
                  <a:pt x="2644905" y="1082855"/>
                </a:lnTo>
                <a:lnTo>
                  <a:pt x="2623585" y="1099607"/>
                </a:lnTo>
                <a:close/>
                <a:moveTo>
                  <a:pt x="252559" y="970745"/>
                </a:moveTo>
                <a:lnTo>
                  <a:pt x="286928" y="1008560"/>
                </a:lnTo>
                <a:lnTo>
                  <a:pt x="274919" y="997514"/>
                </a:lnTo>
                <a:close/>
                <a:moveTo>
                  <a:pt x="118745" y="805720"/>
                </a:moveTo>
                <a:lnTo>
                  <a:pt x="153165" y="851749"/>
                </a:lnTo>
                <a:lnTo>
                  <a:pt x="131304" y="825577"/>
                </a:lnTo>
                <a:close/>
                <a:moveTo>
                  <a:pt x="2981881" y="658970"/>
                </a:moveTo>
                <a:lnTo>
                  <a:pt x="2955274" y="706572"/>
                </a:lnTo>
                <a:lnTo>
                  <a:pt x="2939390" y="728913"/>
                </a:lnTo>
                <a:close/>
                <a:moveTo>
                  <a:pt x="0" y="612489"/>
                </a:moveTo>
                <a:lnTo>
                  <a:pt x="11080" y="635490"/>
                </a:lnTo>
                <a:lnTo>
                  <a:pt x="11102" y="635526"/>
                </a:lnTo>
                <a:lnTo>
                  <a:pt x="11080" y="635491"/>
                </a:lnTo>
                <a:lnTo>
                  <a:pt x="0" y="612489"/>
                </a:lnTo>
                <a:close/>
                <a:moveTo>
                  <a:pt x="3067592" y="487178"/>
                </a:moveTo>
                <a:lnTo>
                  <a:pt x="3015317" y="599152"/>
                </a:lnTo>
                <a:lnTo>
                  <a:pt x="3003256" y="620730"/>
                </a:lnTo>
                <a:close/>
                <a:moveTo>
                  <a:pt x="3118929" y="346935"/>
                </a:moveTo>
                <a:lnTo>
                  <a:pt x="3111827" y="370814"/>
                </a:lnTo>
                <a:lnTo>
                  <a:pt x="3067648" y="487044"/>
                </a:lnTo>
                <a:close/>
                <a:moveTo>
                  <a:pt x="3159476" y="195918"/>
                </a:moveTo>
                <a:lnTo>
                  <a:pt x="3147573" y="250615"/>
                </a:lnTo>
                <a:lnTo>
                  <a:pt x="3131612" y="304288"/>
                </a:lnTo>
                <a:close/>
                <a:moveTo>
                  <a:pt x="3192243" y="0"/>
                </a:moveTo>
                <a:lnTo>
                  <a:pt x="3174501" y="126876"/>
                </a:lnTo>
                <a:lnTo>
                  <a:pt x="3169072" y="151821"/>
                </a:lnTo>
                <a:close/>
              </a:path>
            </a:pathLst>
          </a:cu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112" charset="-128"/>
            </a:endParaRPr>
          </a:p>
        </p:txBody>
      </p:sp>
      <p:sp>
        <p:nvSpPr>
          <p:cNvPr id="85" name="Freeform 84">
            <a:extLst>
              <a:ext uri="{FF2B5EF4-FFF2-40B4-BE49-F238E27FC236}">
                <a16:creationId xmlns:a16="http://schemas.microsoft.com/office/drawing/2014/main" id="{2A6B19F1-F18D-DE45-A18F-DAE3B817E358}"/>
              </a:ext>
            </a:extLst>
          </p:cNvPr>
          <p:cNvSpPr>
            <a:spLocks noChangeAspect="1"/>
          </p:cNvSpPr>
          <p:nvPr userDrawn="1"/>
        </p:nvSpPr>
        <p:spPr bwMode="auto">
          <a:xfrm>
            <a:off x="7805209" y="2395695"/>
            <a:ext cx="3195034" cy="1650715"/>
          </a:xfrm>
          <a:custGeom>
            <a:avLst/>
            <a:gdLst>
              <a:gd name="connsiteX0" fmla="*/ 360496 w 3195034"/>
              <a:gd name="connsiteY0" fmla="*/ 698857 h 1650715"/>
              <a:gd name="connsiteX1" fmla="*/ 1770726 w 3195034"/>
              <a:gd name="connsiteY1" fmla="*/ 1538191 h 1650715"/>
              <a:gd name="connsiteX2" fmla="*/ 1810740 w 3195034"/>
              <a:gd name="connsiteY2" fmla="*/ 1621254 h 1650715"/>
              <a:gd name="connsiteX3" fmla="*/ 1675064 w 3195034"/>
              <a:gd name="connsiteY3" fmla="*/ 1641961 h 1650715"/>
              <a:gd name="connsiteX4" fmla="*/ 1501699 w 3195034"/>
              <a:gd name="connsiteY4" fmla="*/ 1650715 h 1650715"/>
              <a:gd name="connsiteX5" fmla="*/ 10749 w 3195034"/>
              <a:gd name="connsiteY5" fmla="*/ 763339 h 1650715"/>
              <a:gd name="connsiteX6" fmla="*/ 0 w 3195034"/>
              <a:gd name="connsiteY6" fmla="*/ 741025 h 1650715"/>
              <a:gd name="connsiteX7" fmla="*/ 37275 w 3195034"/>
              <a:gd name="connsiteY7" fmla="*/ 731441 h 1650715"/>
              <a:gd name="connsiteX8" fmla="*/ 360496 w 3195034"/>
              <a:gd name="connsiteY8" fmla="*/ 698857 h 1650715"/>
              <a:gd name="connsiteX9" fmla="*/ 3195034 w 3195034"/>
              <a:gd name="connsiteY9" fmla="*/ 0 h 1650715"/>
              <a:gd name="connsiteX10" fmla="*/ 3188546 w 3195034"/>
              <a:gd name="connsiteY10" fmla="*/ 128481 h 1650715"/>
              <a:gd name="connsiteX11" fmla="*/ 2005920 w 3195034"/>
              <a:gd name="connsiteY11" fmla="*/ 1574485 h 1650715"/>
              <a:gd name="connsiteX12" fmla="*/ 1980858 w 3195034"/>
              <a:gd name="connsiteY12" fmla="*/ 1580929 h 1650715"/>
              <a:gd name="connsiteX13" fmla="*/ 1979385 w 3195034"/>
              <a:gd name="connsiteY13" fmla="*/ 1575199 h 1650715"/>
              <a:gd name="connsiteX14" fmla="*/ 1952689 w 3195034"/>
              <a:gd name="connsiteY14" fmla="*/ 1310382 h 1650715"/>
              <a:gd name="connsiteX15" fmla="*/ 3132340 w 3195034"/>
              <a:gd name="connsiteY15" fmla="*/ 3166 h 165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95034" h="1650715">
                <a:moveTo>
                  <a:pt x="360496" y="698857"/>
                </a:moveTo>
                <a:cubicBezTo>
                  <a:pt x="969452" y="698857"/>
                  <a:pt x="1499140" y="1038246"/>
                  <a:pt x="1770726" y="1538191"/>
                </a:cubicBezTo>
                <a:lnTo>
                  <a:pt x="1810740" y="1621254"/>
                </a:lnTo>
                <a:lnTo>
                  <a:pt x="1675064" y="1641961"/>
                </a:lnTo>
                <a:cubicBezTo>
                  <a:pt x="1618063" y="1647750"/>
                  <a:pt x="1560227" y="1650715"/>
                  <a:pt x="1501699" y="1650715"/>
                </a:cubicBezTo>
                <a:cubicBezTo>
                  <a:pt x="857887" y="1650715"/>
                  <a:pt x="297881" y="1291900"/>
                  <a:pt x="10749" y="763339"/>
                </a:cubicBezTo>
                <a:lnTo>
                  <a:pt x="0" y="741025"/>
                </a:lnTo>
                <a:lnTo>
                  <a:pt x="37275" y="731441"/>
                </a:lnTo>
                <a:cubicBezTo>
                  <a:pt x="141678" y="710077"/>
                  <a:pt x="249777" y="698857"/>
                  <a:pt x="360496" y="698857"/>
                </a:cubicBezTo>
                <a:close/>
                <a:moveTo>
                  <a:pt x="3195034" y="0"/>
                </a:moveTo>
                <a:lnTo>
                  <a:pt x="3188546" y="128481"/>
                </a:lnTo>
                <a:cubicBezTo>
                  <a:pt x="3119080" y="812495"/>
                  <a:pt x="2643051" y="1376317"/>
                  <a:pt x="2005920" y="1574485"/>
                </a:cubicBezTo>
                <a:lnTo>
                  <a:pt x="1980858" y="1580929"/>
                </a:lnTo>
                <a:lnTo>
                  <a:pt x="1979385" y="1575199"/>
                </a:lnTo>
                <a:cubicBezTo>
                  <a:pt x="1961881" y="1489661"/>
                  <a:pt x="1952689" y="1401095"/>
                  <a:pt x="1952689" y="1310382"/>
                </a:cubicBezTo>
                <a:cubicBezTo>
                  <a:pt x="1952689" y="630036"/>
                  <a:pt x="2469748" y="70456"/>
                  <a:pt x="3132340" y="3166"/>
                </a:cubicBezTo>
                <a:close/>
              </a:path>
            </a:pathLst>
          </a:cu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112" charset="-128"/>
            </a:endParaRPr>
          </a:p>
        </p:txBody>
      </p:sp>
    </p:spTree>
    <p:extLst>
      <p:ext uri="{BB962C8B-B14F-4D97-AF65-F5344CB8AC3E}">
        <p14:creationId xmlns:p14="http://schemas.microsoft.com/office/powerpoint/2010/main" val="270499759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WHITE - Title + Content ">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A3A466C6-431E-2D4E-AA86-24EEFBBD8D27}"/>
              </a:ext>
            </a:extLst>
          </p:cNvPr>
          <p:cNvSpPr>
            <a:spLocks noGrp="1" noChangeArrowheads="1"/>
          </p:cNvSpPr>
          <p:nvPr>
            <p:ph type="title"/>
          </p:nvPr>
        </p:nvSpPr>
        <p:spPr bwMode="auto">
          <a:xfrm>
            <a:off x="720000" y="0"/>
            <a:ext cx="10344552" cy="112474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b="1">
                <a:solidFill>
                  <a:srgbClr val="3E5D58"/>
                </a:solidFill>
              </a:defRPr>
            </a:lvl1pPr>
          </a:lstStyle>
          <a:p>
            <a:pPr lvl="0"/>
            <a:r>
              <a:rPr lang="en-US" noProof="0"/>
              <a:t>Click to edit Master title style</a:t>
            </a:r>
            <a:endParaRPr lang="en-NZ" noProof="0"/>
          </a:p>
        </p:txBody>
      </p:sp>
      <p:sp>
        <p:nvSpPr>
          <p:cNvPr id="4" name="Content Placeholder 3">
            <a:extLst>
              <a:ext uri="{FF2B5EF4-FFF2-40B4-BE49-F238E27FC236}">
                <a16:creationId xmlns:a16="http://schemas.microsoft.com/office/drawing/2014/main" id="{31D65A56-84AD-C34E-B4B3-C50C1ED9DF88}"/>
              </a:ext>
            </a:extLst>
          </p:cNvPr>
          <p:cNvSpPr>
            <a:spLocks noGrp="1" noChangeArrowheads="1"/>
          </p:cNvSpPr>
          <p:nvPr>
            <p:ph idx="1"/>
          </p:nvPr>
        </p:nvSpPr>
        <p:spPr bwMode="auto">
          <a:xfrm>
            <a:off x="720000" y="1260000"/>
            <a:ext cx="10753200"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NZ" noProof="0"/>
          </a:p>
        </p:txBody>
      </p:sp>
    </p:spTree>
    <p:extLst>
      <p:ext uri="{BB962C8B-B14F-4D97-AF65-F5344CB8AC3E}">
        <p14:creationId xmlns:p14="http://schemas.microsoft.com/office/powerpoint/2010/main" val="9984083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WHITE - Title">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A3A466C6-431E-2D4E-AA86-24EEFBBD8D27}"/>
              </a:ext>
            </a:extLst>
          </p:cNvPr>
          <p:cNvSpPr>
            <a:spLocks noGrp="1" noChangeArrowheads="1"/>
          </p:cNvSpPr>
          <p:nvPr>
            <p:ph type="title"/>
          </p:nvPr>
        </p:nvSpPr>
        <p:spPr bwMode="auto">
          <a:xfrm>
            <a:off x="720000" y="0"/>
            <a:ext cx="10344552" cy="112474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noProof="0"/>
              <a:t>Click to edit Master title style</a:t>
            </a:r>
            <a:endParaRPr lang="en-NZ" noProof="0"/>
          </a:p>
        </p:txBody>
      </p:sp>
    </p:spTree>
    <p:extLst>
      <p:ext uri="{BB962C8B-B14F-4D97-AF65-F5344CB8AC3E}">
        <p14:creationId xmlns:p14="http://schemas.microsoft.com/office/powerpoint/2010/main" val="42507426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WHITE - Title + Content x2 boxes">
    <p:spTree>
      <p:nvGrpSpPr>
        <p:cNvPr id="1" name=""/>
        <p:cNvGrpSpPr/>
        <p:nvPr/>
      </p:nvGrpSpPr>
      <p:grpSpPr>
        <a:xfrm>
          <a:off x="0" y="0"/>
          <a:ext cx="0" cy="0"/>
          <a:chOff x="0" y="0"/>
          <a:chExt cx="0" cy="0"/>
        </a:xfrm>
      </p:grpSpPr>
      <p:sp>
        <p:nvSpPr>
          <p:cNvPr id="7" name="Rectangle 3">
            <a:extLst>
              <a:ext uri="{FF2B5EF4-FFF2-40B4-BE49-F238E27FC236}">
                <a16:creationId xmlns:a16="http://schemas.microsoft.com/office/drawing/2014/main" id="{9E37C694-9C9B-DE41-8E1A-3E327DD43FC7}"/>
              </a:ext>
            </a:extLst>
          </p:cNvPr>
          <p:cNvSpPr>
            <a:spLocks noGrp="1" noChangeArrowheads="1"/>
          </p:cNvSpPr>
          <p:nvPr>
            <p:ph idx="1"/>
          </p:nvPr>
        </p:nvSpPr>
        <p:spPr bwMode="auto">
          <a:xfrm>
            <a:off x="720000" y="1260000"/>
            <a:ext cx="5304563"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NZ" noProof="0"/>
          </a:p>
        </p:txBody>
      </p:sp>
      <p:sp>
        <p:nvSpPr>
          <p:cNvPr id="8" name="Rectangle 3">
            <a:extLst>
              <a:ext uri="{FF2B5EF4-FFF2-40B4-BE49-F238E27FC236}">
                <a16:creationId xmlns:a16="http://schemas.microsoft.com/office/drawing/2014/main" id="{E9BB63C1-0E12-E140-A98A-1ECD57327ECD}"/>
              </a:ext>
            </a:extLst>
          </p:cNvPr>
          <p:cNvSpPr>
            <a:spLocks noGrp="1" noChangeArrowheads="1"/>
          </p:cNvSpPr>
          <p:nvPr>
            <p:ph idx="10"/>
          </p:nvPr>
        </p:nvSpPr>
        <p:spPr bwMode="auto">
          <a:xfrm>
            <a:off x="6192112" y="1260000"/>
            <a:ext cx="5304563"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NZ" noProof="0"/>
          </a:p>
        </p:txBody>
      </p:sp>
      <p:sp>
        <p:nvSpPr>
          <p:cNvPr id="6" name="Rectangle 2">
            <a:extLst>
              <a:ext uri="{FF2B5EF4-FFF2-40B4-BE49-F238E27FC236}">
                <a16:creationId xmlns:a16="http://schemas.microsoft.com/office/drawing/2014/main" id="{C7167C48-E178-F044-B483-3E2DD230F19B}"/>
              </a:ext>
            </a:extLst>
          </p:cNvPr>
          <p:cNvSpPr>
            <a:spLocks noGrp="1" noChangeArrowheads="1"/>
          </p:cNvSpPr>
          <p:nvPr>
            <p:ph type="title"/>
          </p:nvPr>
        </p:nvSpPr>
        <p:spPr bwMode="auto">
          <a:xfrm>
            <a:off x="720000" y="0"/>
            <a:ext cx="10344552" cy="112474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noProof="0"/>
              <a:t>Click to edit Master title style</a:t>
            </a:r>
            <a:endParaRPr lang="en-NZ" noProof="0"/>
          </a:p>
        </p:txBody>
      </p:sp>
    </p:spTree>
    <p:extLst>
      <p:ext uri="{BB962C8B-B14F-4D97-AF65-F5344CB8AC3E}">
        <p14:creationId xmlns:p14="http://schemas.microsoft.com/office/powerpoint/2010/main" val="31371699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WHITE - Title + Content x 4 boxes">
    <p:spTree>
      <p:nvGrpSpPr>
        <p:cNvPr id="1" name=""/>
        <p:cNvGrpSpPr/>
        <p:nvPr/>
      </p:nvGrpSpPr>
      <p:grpSpPr>
        <a:xfrm>
          <a:off x="0" y="0"/>
          <a:ext cx="0" cy="0"/>
          <a:chOff x="0" y="0"/>
          <a:chExt cx="0" cy="0"/>
        </a:xfrm>
      </p:grpSpPr>
      <p:sp>
        <p:nvSpPr>
          <p:cNvPr id="3" name="Content Placeholder 2"/>
          <p:cNvSpPr>
            <a:spLocks noGrp="1"/>
          </p:cNvSpPr>
          <p:nvPr>
            <p:ph idx="1"/>
          </p:nvPr>
        </p:nvSpPr>
        <p:spPr>
          <a:xfrm>
            <a:off x="720000" y="1260000"/>
            <a:ext cx="5303992" cy="2457032"/>
          </a:xfrm>
        </p:spPr>
        <p:txBody>
          <a:bodyPr/>
          <a:lstStyle>
            <a:lvl1pPr marL="360000" indent="-360000">
              <a:buFont typeface="System Font Regular"/>
              <a:buChar char="•"/>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NZ" noProof="0"/>
          </a:p>
        </p:txBody>
      </p:sp>
      <p:sp>
        <p:nvSpPr>
          <p:cNvPr id="4" name="Title 3">
            <a:extLst>
              <a:ext uri="{FF2B5EF4-FFF2-40B4-BE49-F238E27FC236}">
                <a16:creationId xmlns:a16="http://schemas.microsoft.com/office/drawing/2014/main" id="{87123273-8597-AE41-A62A-1982F2DF6B4D}"/>
              </a:ext>
            </a:extLst>
          </p:cNvPr>
          <p:cNvSpPr>
            <a:spLocks noGrp="1"/>
          </p:cNvSpPr>
          <p:nvPr>
            <p:ph type="title"/>
          </p:nvPr>
        </p:nvSpPr>
        <p:spPr/>
        <p:txBody>
          <a:bodyPr/>
          <a:lstStyle/>
          <a:p>
            <a:r>
              <a:rPr lang="en-US" noProof="0"/>
              <a:t>Click to edit Master title style</a:t>
            </a:r>
            <a:endParaRPr lang="en-NZ" noProof="0"/>
          </a:p>
        </p:txBody>
      </p:sp>
      <p:sp>
        <p:nvSpPr>
          <p:cNvPr id="7" name="Content Placeholder 2">
            <a:extLst>
              <a:ext uri="{FF2B5EF4-FFF2-40B4-BE49-F238E27FC236}">
                <a16:creationId xmlns:a16="http://schemas.microsoft.com/office/drawing/2014/main" id="{0D8AFF57-CB15-6F4D-930E-F8DD9941672D}"/>
              </a:ext>
            </a:extLst>
          </p:cNvPr>
          <p:cNvSpPr>
            <a:spLocks noGrp="1"/>
          </p:cNvSpPr>
          <p:nvPr>
            <p:ph idx="14"/>
          </p:nvPr>
        </p:nvSpPr>
        <p:spPr>
          <a:xfrm>
            <a:off x="720000" y="3892672"/>
            <a:ext cx="5303992" cy="2457032"/>
          </a:xfrm>
        </p:spPr>
        <p:txBody>
          <a:bodyPr/>
          <a:lstStyle>
            <a:lvl1pPr marL="360000" indent="-360000">
              <a:buFont typeface="System Font Regular"/>
              <a:buChar char="•"/>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NZ" noProof="0"/>
          </a:p>
        </p:txBody>
      </p:sp>
      <p:sp>
        <p:nvSpPr>
          <p:cNvPr id="11" name="Content Placeholder 2">
            <a:extLst>
              <a:ext uri="{FF2B5EF4-FFF2-40B4-BE49-F238E27FC236}">
                <a16:creationId xmlns:a16="http://schemas.microsoft.com/office/drawing/2014/main" id="{4C275969-9C1F-9C4D-B6F8-3F9C1F917267}"/>
              </a:ext>
            </a:extLst>
          </p:cNvPr>
          <p:cNvSpPr>
            <a:spLocks noGrp="1"/>
          </p:cNvSpPr>
          <p:nvPr>
            <p:ph idx="15"/>
          </p:nvPr>
        </p:nvSpPr>
        <p:spPr>
          <a:xfrm>
            <a:off x="6206400" y="3892672"/>
            <a:ext cx="5303992" cy="2457032"/>
          </a:xfrm>
        </p:spPr>
        <p:txBody>
          <a:bodyPr/>
          <a:lstStyle>
            <a:lvl1pPr marL="360000" indent="-360000">
              <a:buFont typeface="System Font Regular"/>
              <a:buChar char="•"/>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NZ" noProof="0"/>
          </a:p>
        </p:txBody>
      </p:sp>
      <p:sp>
        <p:nvSpPr>
          <p:cNvPr id="12" name="Content Placeholder 2">
            <a:extLst>
              <a:ext uri="{FF2B5EF4-FFF2-40B4-BE49-F238E27FC236}">
                <a16:creationId xmlns:a16="http://schemas.microsoft.com/office/drawing/2014/main" id="{F6FEAD93-F101-3B41-8EB9-6E21B66FC469}"/>
              </a:ext>
            </a:extLst>
          </p:cNvPr>
          <p:cNvSpPr>
            <a:spLocks noGrp="1"/>
          </p:cNvSpPr>
          <p:nvPr>
            <p:ph idx="16"/>
          </p:nvPr>
        </p:nvSpPr>
        <p:spPr>
          <a:xfrm>
            <a:off x="6206400" y="1260000"/>
            <a:ext cx="5303992" cy="2457032"/>
          </a:xfrm>
        </p:spPr>
        <p:txBody>
          <a:bodyPr/>
          <a:lstStyle>
            <a:lvl1pPr marL="360000" indent="-360000">
              <a:buFont typeface="System Font Regular"/>
              <a:buChar char="•"/>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NZ" noProof="0"/>
          </a:p>
        </p:txBody>
      </p:sp>
    </p:spTree>
    <p:extLst>
      <p:ext uri="{BB962C8B-B14F-4D97-AF65-F5344CB8AC3E}">
        <p14:creationId xmlns:p14="http://schemas.microsoft.com/office/powerpoint/2010/main" val="2800020209"/>
      </p:ext>
    </p:extLst>
  </p:cSld>
  <p:clrMapOvr>
    <a:masterClrMapping/>
  </p:clrMapOvr>
  <p:extLst>
    <p:ext uri="{DCECCB84-F9BA-43D5-87BE-67443E8EF086}">
      <p15:sldGuideLst xmlns:p15="http://schemas.microsoft.com/office/powerpoint/2012/main">
        <p15:guide id="1" pos="728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GREEN - Cover + circles x 3">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90" name="Picture Placeholder 89">
            <a:extLst>
              <a:ext uri="{FF2B5EF4-FFF2-40B4-BE49-F238E27FC236}">
                <a16:creationId xmlns:a16="http://schemas.microsoft.com/office/drawing/2014/main" id="{A52F73E9-1C8F-A647-A08D-3A30E3238B98}"/>
              </a:ext>
            </a:extLst>
          </p:cNvPr>
          <p:cNvSpPr>
            <a:spLocks noGrp="1" noChangeAspect="1"/>
          </p:cNvSpPr>
          <p:nvPr>
            <p:ph type="pic" sz="quarter" idx="24" hasCustomPrompt="1"/>
          </p:nvPr>
        </p:nvSpPr>
        <p:spPr>
          <a:xfrm>
            <a:off x="6561905" y="3136720"/>
            <a:ext cx="3207600" cy="3165434"/>
          </a:xfrm>
          <a:custGeom>
            <a:avLst/>
            <a:gdLst>
              <a:gd name="connsiteX0" fmla="*/ 1243304 w 3207600"/>
              <a:gd name="connsiteY0" fmla="*/ 0 h 3165434"/>
              <a:gd name="connsiteX1" fmla="*/ 1254053 w 3207600"/>
              <a:gd name="connsiteY1" fmla="*/ 22314 h 3165434"/>
              <a:gd name="connsiteX2" fmla="*/ 2745003 w 3207600"/>
              <a:gd name="connsiteY2" fmla="*/ 909690 h 3165434"/>
              <a:gd name="connsiteX3" fmla="*/ 2918368 w 3207600"/>
              <a:gd name="connsiteY3" fmla="*/ 900936 h 3165434"/>
              <a:gd name="connsiteX4" fmla="*/ 3054044 w 3207600"/>
              <a:gd name="connsiteY4" fmla="*/ 880229 h 3165434"/>
              <a:gd name="connsiteX5" fmla="*/ 3081565 w 3207600"/>
              <a:gd name="connsiteY5" fmla="*/ 937361 h 3165434"/>
              <a:gd name="connsiteX6" fmla="*/ 3207600 w 3207600"/>
              <a:gd name="connsiteY6" fmla="*/ 1561633 h 3165434"/>
              <a:gd name="connsiteX7" fmla="*/ 1603800 w 3207600"/>
              <a:gd name="connsiteY7" fmla="*/ 3165434 h 3165434"/>
              <a:gd name="connsiteX8" fmla="*/ 0 w 3207600"/>
              <a:gd name="connsiteY8" fmla="*/ 1561633 h 3165434"/>
              <a:gd name="connsiteX9" fmla="*/ 1126879 w 3207600"/>
              <a:gd name="connsiteY9" fmla="*/ 29936 h 31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07600" h="3165434">
                <a:moveTo>
                  <a:pt x="1243304" y="0"/>
                </a:moveTo>
                <a:lnTo>
                  <a:pt x="1254053" y="22314"/>
                </a:lnTo>
                <a:cubicBezTo>
                  <a:pt x="1541185" y="550875"/>
                  <a:pt x="2101191" y="909690"/>
                  <a:pt x="2745003" y="909690"/>
                </a:cubicBezTo>
                <a:cubicBezTo>
                  <a:pt x="2803531" y="909690"/>
                  <a:pt x="2861367" y="906725"/>
                  <a:pt x="2918368" y="900936"/>
                </a:cubicBezTo>
                <a:lnTo>
                  <a:pt x="3054044" y="880229"/>
                </a:lnTo>
                <a:lnTo>
                  <a:pt x="3081565" y="937361"/>
                </a:lnTo>
                <a:cubicBezTo>
                  <a:pt x="3162722" y="1129238"/>
                  <a:pt x="3207600" y="1340195"/>
                  <a:pt x="3207600" y="1561633"/>
                </a:cubicBezTo>
                <a:cubicBezTo>
                  <a:pt x="3207600" y="2447388"/>
                  <a:pt x="2489554" y="3165434"/>
                  <a:pt x="1603800" y="3165434"/>
                </a:cubicBezTo>
                <a:cubicBezTo>
                  <a:pt x="718046" y="3165434"/>
                  <a:pt x="0" y="2447388"/>
                  <a:pt x="0" y="1561633"/>
                </a:cubicBezTo>
                <a:cubicBezTo>
                  <a:pt x="0" y="841957"/>
                  <a:pt x="474023" y="232995"/>
                  <a:pt x="1126879" y="29936"/>
                </a:cubicBezTo>
                <a:close/>
              </a:path>
            </a:pathLst>
          </a:custGeom>
          <a:solidFill>
            <a:schemeClr val="accent2"/>
          </a:solidFill>
        </p:spPr>
        <p:txBody>
          <a:bodyPr wrap="square" anchor="ctr">
            <a:noAutofit/>
          </a:bodyPr>
          <a:lstStyle>
            <a:lvl1pPr marL="0" indent="0" algn="ctr">
              <a:buNone/>
              <a:defRPr/>
            </a:lvl1pPr>
          </a:lstStyle>
          <a:p>
            <a:r>
              <a:rPr lang="en-US" dirty="0"/>
              <a:t>Click to</a:t>
            </a:r>
            <a:br>
              <a:rPr lang="en-US" dirty="0"/>
            </a:br>
            <a:r>
              <a:rPr lang="en-US" dirty="0"/>
              <a:t>add picture</a:t>
            </a:r>
          </a:p>
        </p:txBody>
      </p:sp>
      <p:sp>
        <p:nvSpPr>
          <p:cNvPr id="92" name="Picture Placeholder 91">
            <a:extLst>
              <a:ext uri="{FF2B5EF4-FFF2-40B4-BE49-F238E27FC236}">
                <a16:creationId xmlns:a16="http://schemas.microsoft.com/office/drawing/2014/main" id="{3E3A5249-3FF8-F245-99B9-1DCB6E32DF75}"/>
              </a:ext>
            </a:extLst>
          </p:cNvPr>
          <p:cNvSpPr>
            <a:spLocks noGrp="1" noChangeAspect="1"/>
          </p:cNvSpPr>
          <p:nvPr>
            <p:ph type="pic" sz="quarter" idx="25" hasCustomPrompt="1"/>
          </p:nvPr>
        </p:nvSpPr>
        <p:spPr>
          <a:xfrm>
            <a:off x="9786067" y="2392076"/>
            <a:ext cx="2599831" cy="2628000"/>
          </a:xfrm>
          <a:custGeom>
            <a:avLst/>
            <a:gdLst>
              <a:gd name="connsiteX0" fmla="*/ 1285831 w 2599831"/>
              <a:gd name="connsiteY0" fmla="*/ 0 h 2628000"/>
              <a:gd name="connsiteX1" fmla="*/ 2599831 w 2599831"/>
              <a:gd name="connsiteY1" fmla="*/ 1314000 h 2628000"/>
              <a:gd name="connsiteX2" fmla="*/ 1285831 w 2599831"/>
              <a:gd name="connsiteY2" fmla="*/ 2628000 h 2628000"/>
              <a:gd name="connsiteX3" fmla="*/ 30906 w 2599831"/>
              <a:gd name="connsiteY3" fmla="*/ 1704743 h 2628000"/>
              <a:gd name="connsiteX4" fmla="*/ 0 w 2599831"/>
              <a:gd name="connsiteY4" fmla="*/ 1584547 h 2628000"/>
              <a:gd name="connsiteX5" fmla="*/ 25061 w 2599831"/>
              <a:gd name="connsiteY5" fmla="*/ 1578103 h 2628000"/>
              <a:gd name="connsiteX6" fmla="*/ 1207687 w 2599831"/>
              <a:gd name="connsiteY6" fmla="*/ 132099 h 2628000"/>
              <a:gd name="connsiteX7" fmla="*/ 1214175 w 2599831"/>
              <a:gd name="connsiteY7" fmla="*/ 3619 h 262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9831" h="2628000">
                <a:moveTo>
                  <a:pt x="1285831" y="0"/>
                </a:moveTo>
                <a:cubicBezTo>
                  <a:pt x="2011533" y="0"/>
                  <a:pt x="2599831" y="588298"/>
                  <a:pt x="2599831" y="1314000"/>
                </a:cubicBezTo>
                <a:cubicBezTo>
                  <a:pt x="2599831" y="2039702"/>
                  <a:pt x="2011533" y="2628000"/>
                  <a:pt x="1285831" y="2628000"/>
                </a:cubicBezTo>
                <a:cubicBezTo>
                  <a:pt x="696198" y="2628000"/>
                  <a:pt x="197273" y="2239632"/>
                  <a:pt x="30906" y="1704743"/>
                </a:cubicBezTo>
                <a:lnTo>
                  <a:pt x="0" y="1584547"/>
                </a:lnTo>
                <a:lnTo>
                  <a:pt x="25061" y="1578103"/>
                </a:lnTo>
                <a:cubicBezTo>
                  <a:pt x="662192" y="1379935"/>
                  <a:pt x="1138221" y="816113"/>
                  <a:pt x="1207687" y="132099"/>
                </a:cubicBezTo>
                <a:lnTo>
                  <a:pt x="1214175" y="3619"/>
                </a:lnTo>
                <a:close/>
              </a:path>
            </a:pathLst>
          </a:custGeom>
          <a:solidFill>
            <a:schemeClr val="accent2"/>
          </a:solidFill>
        </p:spPr>
        <p:txBody>
          <a:bodyPr wrap="square" anchor="ctr">
            <a:noAutofit/>
          </a:bodyPr>
          <a:lstStyle>
            <a:lvl1pPr marL="0" indent="0" algn="ctr">
              <a:buNone/>
              <a:defRPr/>
            </a:lvl1pPr>
          </a:lstStyle>
          <a:p>
            <a:r>
              <a:rPr lang="en-US" dirty="0"/>
              <a:t>Click to</a:t>
            </a:r>
            <a:br>
              <a:rPr lang="en-US" dirty="0"/>
            </a:br>
            <a:r>
              <a:rPr lang="en-US" dirty="0"/>
              <a:t>add picture</a:t>
            </a:r>
          </a:p>
        </p:txBody>
      </p:sp>
      <p:sp>
        <p:nvSpPr>
          <p:cNvPr id="94" name="Picture Placeholder 93">
            <a:extLst>
              <a:ext uri="{FF2B5EF4-FFF2-40B4-BE49-F238E27FC236}">
                <a16:creationId xmlns:a16="http://schemas.microsoft.com/office/drawing/2014/main" id="{61F4BD8A-8FDB-CC4A-B8DF-34526858EA98}"/>
              </a:ext>
            </a:extLst>
          </p:cNvPr>
          <p:cNvSpPr>
            <a:spLocks noGrp="1" noChangeAspect="1"/>
          </p:cNvSpPr>
          <p:nvPr>
            <p:ph type="pic" sz="quarter" idx="23" hasCustomPrompt="1"/>
          </p:nvPr>
        </p:nvSpPr>
        <p:spPr>
          <a:xfrm>
            <a:off x="7611308" y="655210"/>
            <a:ext cx="3391200" cy="3361740"/>
          </a:xfrm>
          <a:custGeom>
            <a:avLst/>
            <a:gdLst>
              <a:gd name="connsiteX0" fmla="*/ 1695600 w 3391200"/>
              <a:gd name="connsiteY0" fmla="*/ 0 h 3361740"/>
              <a:gd name="connsiteX1" fmla="*/ 3391200 w 3391200"/>
              <a:gd name="connsiteY1" fmla="*/ 1695600 h 3361740"/>
              <a:gd name="connsiteX2" fmla="*/ 3388934 w 3391200"/>
              <a:gd name="connsiteY2" fmla="*/ 1740484 h 3361740"/>
              <a:gd name="connsiteX3" fmla="*/ 3326239 w 3391200"/>
              <a:gd name="connsiteY3" fmla="*/ 1743650 h 3361740"/>
              <a:gd name="connsiteX4" fmla="*/ 2146588 w 3391200"/>
              <a:gd name="connsiteY4" fmla="*/ 3050866 h 3361740"/>
              <a:gd name="connsiteX5" fmla="*/ 2173284 w 3391200"/>
              <a:gd name="connsiteY5" fmla="*/ 3315683 h 3361740"/>
              <a:gd name="connsiteX6" fmla="*/ 2174757 w 3391200"/>
              <a:gd name="connsiteY6" fmla="*/ 3321413 h 3361740"/>
              <a:gd name="connsiteX7" fmla="*/ 2037323 w 3391200"/>
              <a:gd name="connsiteY7" fmla="*/ 3356752 h 3361740"/>
              <a:gd name="connsiteX8" fmla="*/ 2004640 w 3391200"/>
              <a:gd name="connsiteY8" fmla="*/ 3361740 h 3361740"/>
              <a:gd name="connsiteX9" fmla="*/ 1964626 w 3391200"/>
              <a:gd name="connsiteY9" fmla="*/ 3278676 h 3361740"/>
              <a:gd name="connsiteX10" fmla="*/ 554396 w 3391200"/>
              <a:gd name="connsiteY10" fmla="*/ 2439342 h 3361740"/>
              <a:gd name="connsiteX11" fmla="*/ 231175 w 3391200"/>
              <a:gd name="connsiteY11" fmla="*/ 2471926 h 3361740"/>
              <a:gd name="connsiteX12" fmla="*/ 193901 w 3391200"/>
              <a:gd name="connsiteY12" fmla="*/ 2481510 h 3361740"/>
              <a:gd name="connsiteX13" fmla="*/ 133249 w 3391200"/>
              <a:gd name="connsiteY13" fmla="*/ 2355604 h 3361740"/>
              <a:gd name="connsiteX14" fmla="*/ 0 w 3391200"/>
              <a:gd name="connsiteY14" fmla="*/ 1695600 h 3361740"/>
              <a:gd name="connsiteX15" fmla="*/ 1695600 w 3391200"/>
              <a:gd name="connsiteY15" fmla="*/ 0 h 336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91200" h="3361740">
                <a:moveTo>
                  <a:pt x="1695600" y="0"/>
                </a:moveTo>
                <a:cubicBezTo>
                  <a:pt x="2632054" y="0"/>
                  <a:pt x="3391200" y="759146"/>
                  <a:pt x="3391200" y="1695600"/>
                </a:cubicBezTo>
                <a:lnTo>
                  <a:pt x="3388934" y="1740484"/>
                </a:lnTo>
                <a:lnTo>
                  <a:pt x="3326239" y="1743650"/>
                </a:lnTo>
                <a:cubicBezTo>
                  <a:pt x="2663647" y="1810940"/>
                  <a:pt x="2146588" y="2370521"/>
                  <a:pt x="2146588" y="3050866"/>
                </a:cubicBezTo>
                <a:cubicBezTo>
                  <a:pt x="2146588" y="3141579"/>
                  <a:pt x="2155780" y="3230145"/>
                  <a:pt x="2173284" y="3315683"/>
                </a:cubicBezTo>
                <a:lnTo>
                  <a:pt x="2174757" y="3321413"/>
                </a:lnTo>
                <a:lnTo>
                  <a:pt x="2037323" y="3356752"/>
                </a:lnTo>
                <a:lnTo>
                  <a:pt x="2004640" y="3361740"/>
                </a:lnTo>
                <a:lnTo>
                  <a:pt x="1964626" y="3278676"/>
                </a:lnTo>
                <a:cubicBezTo>
                  <a:pt x="1693040" y="2778731"/>
                  <a:pt x="1163352" y="2439342"/>
                  <a:pt x="554396" y="2439342"/>
                </a:cubicBezTo>
                <a:cubicBezTo>
                  <a:pt x="443677" y="2439342"/>
                  <a:pt x="335578" y="2450562"/>
                  <a:pt x="231175" y="2471926"/>
                </a:cubicBezTo>
                <a:lnTo>
                  <a:pt x="193901" y="2481510"/>
                </a:lnTo>
                <a:lnTo>
                  <a:pt x="133249" y="2355604"/>
                </a:lnTo>
                <a:cubicBezTo>
                  <a:pt x="47447" y="2152745"/>
                  <a:pt x="0" y="1929714"/>
                  <a:pt x="0" y="1695600"/>
                </a:cubicBezTo>
                <a:cubicBezTo>
                  <a:pt x="0" y="759146"/>
                  <a:pt x="759146" y="0"/>
                  <a:pt x="1695600" y="0"/>
                </a:cubicBezTo>
                <a:close/>
              </a:path>
            </a:pathLst>
          </a:custGeom>
          <a:solidFill>
            <a:schemeClr val="accent2"/>
          </a:solidFill>
        </p:spPr>
        <p:txBody>
          <a:bodyPr wrap="square" anchor="ctr">
            <a:noAutofit/>
          </a:bodyPr>
          <a:lstStyle>
            <a:lvl1pPr marL="0" indent="0" algn="ctr">
              <a:buNone/>
              <a:defRPr/>
            </a:lvl1pPr>
          </a:lstStyle>
          <a:p>
            <a:r>
              <a:rPr lang="en-US" dirty="0"/>
              <a:t>Click to</a:t>
            </a:r>
            <a:br>
              <a:rPr lang="en-US" dirty="0"/>
            </a:br>
            <a:r>
              <a:rPr lang="en-US" dirty="0"/>
              <a:t>add picture</a:t>
            </a:r>
          </a:p>
        </p:txBody>
      </p:sp>
      <p:sp>
        <p:nvSpPr>
          <p:cNvPr id="8" name="Rectangle 3">
            <a:extLst>
              <a:ext uri="{FF2B5EF4-FFF2-40B4-BE49-F238E27FC236}">
                <a16:creationId xmlns:a16="http://schemas.microsoft.com/office/drawing/2014/main" id="{CE9A3CF4-43A3-3D4F-98EB-9A3445227A1E}"/>
              </a:ext>
            </a:extLst>
          </p:cNvPr>
          <p:cNvSpPr>
            <a:spLocks noGrp="1" noChangeArrowheads="1"/>
          </p:cNvSpPr>
          <p:nvPr>
            <p:ph type="subTitle" idx="1" hasCustomPrompt="1"/>
          </p:nvPr>
        </p:nvSpPr>
        <p:spPr>
          <a:xfrm>
            <a:off x="821365" y="5445224"/>
            <a:ext cx="6138731" cy="648072"/>
          </a:xfrm>
        </p:spPr>
        <p:txBody>
          <a:bodyPr/>
          <a:lstStyle>
            <a:lvl1pPr marL="0" indent="0">
              <a:spcBef>
                <a:spcPts val="1080"/>
              </a:spcBef>
              <a:buFontTx/>
              <a:buNone/>
              <a:defRPr sz="1600" b="1">
                <a:solidFill>
                  <a:srgbClr val="345E58"/>
                </a:solidFill>
              </a:defRPr>
            </a:lvl1pPr>
          </a:lstStyle>
          <a:p>
            <a:r>
              <a:rPr lang="en-NZ" noProof="0" dirty="0"/>
              <a:t>First name, Last name, Title</a:t>
            </a:r>
            <a:br>
              <a:rPr lang="en-NZ" noProof="0" dirty="0"/>
            </a:br>
            <a:r>
              <a:rPr lang="en-NZ" noProof="0" dirty="0"/>
              <a:t>Event, DD|MM|YY</a:t>
            </a:r>
          </a:p>
        </p:txBody>
      </p:sp>
      <p:pic>
        <p:nvPicPr>
          <p:cNvPr id="9" name="Picture 8">
            <a:extLst>
              <a:ext uri="{FF2B5EF4-FFF2-40B4-BE49-F238E27FC236}">
                <a16:creationId xmlns:a16="http://schemas.microsoft.com/office/drawing/2014/main" id="{6620C53E-019D-5340-A575-1CE91B16EA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9376" y="404664"/>
            <a:ext cx="3168352" cy="1341346"/>
          </a:xfrm>
          <a:prstGeom prst="rect">
            <a:avLst/>
          </a:prstGeom>
        </p:spPr>
      </p:pic>
      <p:sp>
        <p:nvSpPr>
          <p:cNvPr id="11" name="Title 1">
            <a:extLst>
              <a:ext uri="{FF2B5EF4-FFF2-40B4-BE49-F238E27FC236}">
                <a16:creationId xmlns:a16="http://schemas.microsoft.com/office/drawing/2014/main" id="{D901DFAB-FEAA-744F-B310-2170402FC31F}"/>
              </a:ext>
            </a:extLst>
          </p:cNvPr>
          <p:cNvSpPr>
            <a:spLocks noGrp="1"/>
          </p:cNvSpPr>
          <p:nvPr>
            <p:ph type="title"/>
          </p:nvPr>
        </p:nvSpPr>
        <p:spPr>
          <a:xfrm>
            <a:off x="820800" y="1988840"/>
            <a:ext cx="5280000" cy="3042618"/>
          </a:xfrm>
        </p:spPr>
        <p:txBody>
          <a:bodyPr anchor="ctr" anchorCtr="0"/>
          <a:lstStyle>
            <a:lvl1pPr>
              <a:defRPr sz="3600" b="1">
                <a:solidFill>
                  <a:schemeClr val="accent1"/>
                </a:solidFill>
              </a:defRPr>
            </a:lvl1pPr>
          </a:lstStyle>
          <a:p>
            <a:r>
              <a:rPr lang="en-US" noProof="0"/>
              <a:t>Click to edit Master title style</a:t>
            </a:r>
            <a:endParaRPr lang="en-NZ" noProof="0"/>
          </a:p>
        </p:txBody>
      </p:sp>
      <p:sp>
        <p:nvSpPr>
          <p:cNvPr id="16" name="Rectangle 15">
            <a:extLst>
              <a:ext uri="{FF2B5EF4-FFF2-40B4-BE49-F238E27FC236}">
                <a16:creationId xmlns:a16="http://schemas.microsoft.com/office/drawing/2014/main" id="{374DC59A-EF46-A342-AEC7-25E66342A221}"/>
              </a:ext>
            </a:extLst>
          </p:cNvPr>
          <p:cNvSpPr/>
          <p:nvPr userDrawn="1"/>
        </p:nvSpPr>
        <p:spPr>
          <a:xfrm>
            <a:off x="820800" y="6399340"/>
            <a:ext cx="6096000" cy="215444"/>
          </a:xfrm>
          <a:prstGeom prst="rect">
            <a:avLst/>
          </a:prstGeom>
        </p:spPr>
        <p:txBody>
          <a:bodyPr>
            <a:spAutoFit/>
          </a:bodyPr>
          <a:lstStyle/>
          <a:p>
            <a:r>
              <a:rPr lang="en-NZ" sz="800" b="0" i="0" dirty="0">
                <a:solidFill>
                  <a:srgbClr val="3E5D58"/>
                </a:solidFill>
                <a:effectLst/>
                <a:latin typeface="Arial" panose="020B0604020202020204" pitchFamily="34" charset="0"/>
                <a:cs typeface="Arial" panose="020B0604020202020204" pitchFamily="34" charset="0"/>
              </a:rPr>
              <a:t>The New Zealand Institute for Plant and Food Research Limited</a:t>
            </a:r>
            <a:endParaRPr lang="en-US" sz="800" dirty="0">
              <a:latin typeface="Arial" panose="020B0604020202020204" pitchFamily="34" charset="0"/>
              <a:cs typeface="Arial" panose="020B0604020202020204" pitchFamily="34" charset="0"/>
            </a:endParaRPr>
          </a:p>
        </p:txBody>
      </p:sp>
      <p:sp>
        <p:nvSpPr>
          <p:cNvPr id="46" name="Freeform 45">
            <a:extLst>
              <a:ext uri="{FF2B5EF4-FFF2-40B4-BE49-F238E27FC236}">
                <a16:creationId xmlns:a16="http://schemas.microsoft.com/office/drawing/2014/main" id="{025FD9DE-EB05-9246-B0FC-BB29701C2EDE}"/>
              </a:ext>
            </a:extLst>
          </p:cNvPr>
          <p:cNvSpPr/>
          <p:nvPr userDrawn="1"/>
        </p:nvSpPr>
        <p:spPr bwMode="auto">
          <a:xfrm>
            <a:off x="7805097" y="2526202"/>
            <a:ext cx="3192243" cy="1523809"/>
          </a:xfrm>
          <a:custGeom>
            <a:avLst/>
            <a:gdLst>
              <a:gd name="connsiteX0" fmla="*/ 1811729 w 3192243"/>
              <a:gd name="connsiteY0" fmla="*/ 1494507 h 1523809"/>
              <a:gd name="connsiteX1" fmla="*/ 1811729 w 3192243"/>
              <a:gd name="connsiteY1" fmla="*/ 1494508 h 1523809"/>
              <a:gd name="connsiteX2" fmla="*/ 1677162 w 3192243"/>
              <a:gd name="connsiteY2" fmla="*/ 1515046 h 1523809"/>
              <a:gd name="connsiteX3" fmla="*/ 1503613 w 3192243"/>
              <a:gd name="connsiteY3" fmla="*/ 1523809 h 1523809"/>
              <a:gd name="connsiteX4" fmla="*/ 1383800 w 3192243"/>
              <a:gd name="connsiteY4" fmla="*/ 1519646 h 1523809"/>
              <a:gd name="connsiteX5" fmla="*/ 1348941 w 3192243"/>
              <a:gd name="connsiteY5" fmla="*/ 1515998 h 1523809"/>
              <a:gd name="connsiteX6" fmla="*/ 1503613 w 3192243"/>
              <a:gd name="connsiteY6" fmla="*/ 1523808 h 1523809"/>
              <a:gd name="connsiteX7" fmla="*/ 1677162 w 3192243"/>
              <a:gd name="connsiteY7" fmla="*/ 1515045 h 1523809"/>
              <a:gd name="connsiteX8" fmla="*/ 1176349 w 3192243"/>
              <a:gd name="connsiteY8" fmla="*/ 1491585 h 1523809"/>
              <a:gd name="connsiteX9" fmla="*/ 1308745 w 3192243"/>
              <a:gd name="connsiteY9" fmla="*/ 1511791 h 1523809"/>
              <a:gd name="connsiteX10" fmla="*/ 1266230 w 3192243"/>
              <a:gd name="connsiteY10" fmla="*/ 1507341 h 1523809"/>
              <a:gd name="connsiteX11" fmla="*/ 1023035 w 3192243"/>
              <a:gd name="connsiteY11" fmla="*/ 1453713 h 1523809"/>
              <a:gd name="connsiteX12" fmla="*/ 1157418 w 3192243"/>
              <a:gd name="connsiteY12" fmla="*/ 1488266 h 1523809"/>
              <a:gd name="connsiteX13" fmla="*/ 1151180 w 3192243"/>
              <a:gd name="connsiteY13" fmla="*/ 1487173 h 1523809"/>
              <a:gd name="connsiteX14" fmla="*/ 1038929 w 3192243"/>
              <a:gd name="connsiteY14" fmla="*/ 1459417 h 1523809"/>
              <a:gd name="connsiteX15" fmla="*/ 1995096 w 3192243"/>
              <a:gd name="connsiteY15" fmla="*/ 1450909 h 1523809"/>
              <a:gd name="connsiteX16" fmla="*/ 1981963 w 3192243"/>
              <a:gd name="connsiteY16" fmla="*/ 1454286 h 1523809"/>
              <a:gd name="connsiteX17" fmla="*/ 1981963 w 3192243"/>
              <a:gd name="connsiteY17" fmla="*/ 1454286 h 1523809"/>
              <a:gd name="connsiteX18" fmla="*/ 2148842 w 3192243"/>
              <a:gd name="connsiteY18" fmla="*/ 1396082 h 1523809"/>
              <a:gd name="connsiteX19" fmla="*/ 2126006 w 3192243"/>
              <a:gd name="connsiteY19" fmla="*/ 1406071 h 1523809"/>
              <a:gd name="connsiteX20" fmla="*/ 2008403 w 3192243"/>
              <a:gd name="connsiteY20" fmla="*/ 1447483 h 1523809"/>
              <a:gd name="connsiteX21" fmla="*/ 798136 w 3192243"/>
              <a:gd name="connsiteY21" fmla="*/ 1368850 h 1523809"/>
              <a:gd name="connsiteX22" fmla="*/ 831898 w 3192243"/>
              <a:gd name="connsiteY22" fmla="*/ 1385114 h 1523809"/>
              <a:gd name="connsiteX23" fmla="*/ 823930 w 3192243"/>
              <a:gd name="connsiteY23" fmla="*/ 1382254 h 1523809"/>
              <a:gd name="connsiteX24" fmla="*/ 2288108 w 3192243"/>
              <a:gd name="connsiteY24" fmla="*/ 1330785 h 1523809"/>
              <a:gd name="connsiteX25" fmla="*/ 2239505 w 3192243"/>
              <a:gd name="connsiteY25" fmla="*/ 1356426 h 1523809"/>
              <a:gd name="connsiteX26" fmla="*/ 2189245 w 3192243"/>
              <a:gd name="connsiteY26" fmla="*/ 1378410 h 1523809"/>
              <a:gd name="connsiteX27" fmla="*/ 598967 w 3192243"/>
              <a:gd name="connsiteY27" fmla="*/ 1260884 h 1523809"/>
              <a:gd name="connsiteX28" fmla="*/ 649780 w 3192243"/>
              <a:gd name="connsiteY28" fmla="*/ 1291754 h 1523809"/>
              <a:gd name="connsiteX29" fmla="*/ 623450 w 3192243"/>
              <a:gd name="connsiteY29" fmla="*/ 1278071 h 1523809"/>
              <a:gd name="connsiteX30" fmla="*/ 2452616 w 3192243"/>
              <a:gd name="connsiteY30" fmla="*/ 1233937 h 1523809"/>
              <a:gd name="connsiteX31" fmla="*/ 2348505 w 3192243"/>
              <a:gd name="connsiteY31" fmla="*/ 1298922 h 1523809"/>
              <a:gd name="connsiteX32" fmla="*/ 2326790 w 3192243"/>
              <a:gd name="connsiteY32" fmla="*/ 1310378 h 1523809"/>
              <a:gd name="connsiteX33" fmla="*/ 433503 w 3192243"/>
              <a:gd name="connsiteY33" fmla="*/ 1143378 h 1523809"/>
              <a:gd name="connsiteX34" fmla="*/ 463009 w 3192243"/>
              <a:gd name="connsiteY34" fmla="*/ 1165443 h 1523809"/>
              <a:gd name="connsiteX35" fmla="*/ 439707 w 3192243"/>
              <a:gd name="connsiteY35" fmla="*/ 1149085 h 1523809"/>
              <a:gd name="connsiteX36" fmla="*/ 2663653 w 3192243"/>
              <a:gd name="connsiteY36" fmla="*/ 1063190 h 1523809"/>
              <a:gd name="connsiteX37" fmla="*/ 2644905 w 3192243"/>
              <a:gd name="connsiteY37" fmla="*/ 1082855 h 1523809"/>
              <a:gd name="connsiteX38" fmla="*/ 2623585 w 3192243"/>
              <a:gd name="connsiteY38" fmla="*/ 1099607 h 1523809"/>
              <a:gd name="connsiteX39" fmla="*/ 252559 w 3192243"/>
              <a:gd name="connsiteY39" fmla="*/ 970745 h 1523809"/>
              <a:gd name="connsiteX40" fmla="*/ 286928 w 3192243"/>
              <a:gd name="connsiteY40" fmla="*/ 1008560 h 1523809"/>
              <a:gd name="connsiteX41" fmla="*/ 274919 w 3192243"/>
              <a:gd name="connsiteY41" fmla="*/ 997514 h 1523809"/>
              <a:gd name="connsiteX42" fmla="*/ 118745 w 3192243"/>
              <a:gd name="connsiteY42" fmla="*/ 805720 h 1523809"/>
              <a:gd name="connsiteX43" fmla="*/ 153165 w 3192243"/>
              <a:gd name="connsiteY43" fmla="*/ 851749 h 1523809"/>
              <a:gd name="connsiteX44" fmla="*/ 131304 w 3192243"/>
              <a:gd name="connsiteY44" fmla="*/ 825577 h 1523809"/>
              <a:gd name="connsiteX45" fmla="*/ 2981881 w 3192243"/>
              <a:gd name="connsiteY45" fmla="*/ 658970 h 1523809"/>
              <a:gd name="connsiteX46" fmla="*/ 2955274 w 3192243"/>
              <a:gd name="connsiteY46" fmla="*/ 706572 h 1523809"/>
              <a:gd name="connsiteX47" fmla="*/ 2939390 w 3192243"/>
              <a:gd name="connsiteY47" fmla="*/ 728913 h 1523809"/>
              <a:gd name="connsiteX48" fmla="*/ 0 w 3192243"/>
              <a:gd name="connsiteY48" fmla="*/ 612489 h 1523809"/>
              <a:gd name="connsiteX49" fmla="*/ 11080 w 3192243"/>
              <a:gd name="connsiteY49" fmla="*/ 635490 h 1523809"/>
              <a:gd name="connsiteX50" fmla="*/ 11102 w 3192243"/>
              <a:gd name="connsiteY50" fmla="*/ 635526 h 1523809"/>
              <a:gd name="connsiteX51" fmla="*/ 11080 w 3192243"/>
              <a:gd name="connsiteY51" fmla="*/ 635491 h 1523809"/>
              <a:gd name="connsiteX52" fmla="*/ 0 w 3192243"/>
              <a:gd name="connsiteY52" fmla="*/ 612489 h 1523809"/>
              <a:gd name="connsiteX53" fmla="*/ 3067592 w 3192243"/>
              <a:gd name="connsiteY53" fmla="*/ 487178 h 1523809"/>
              <a:gd name="connsiteX54" fmla="*/ 3015317 w 3192243"/>
              <a:gd name="connsiteY54" fmla="*/ 599152 h 1523809"/>
              <a:gd name="connsiteX55" fmla="*/ 3003256 w 3192243"/>
              <a:gd name="connsiteY55" fmla="*/ 620730 h 1523809"/>
              <a:gd name="connsiteX56" fmla="*/ 3118929 w 3192243"/>
              <a:gd name="connsiteY56" fmla="*/ 346935 h 1523809"/>
              <a:gd name="connsiteX57" fmla="*/ 3111827 w 3192243"/>
              <a:gd name="connsiteY57" fmla="*/ 370814 h 1523809"/>
              <a:gd name="connsiteX58" fmla="*/ 3067648 w 3192243"/>
              <a:gd name="connsiteY58" fmla="*/ 487044 h 1523809"/>
              <a:gd name="connsiteX59" fmla="*/ 3159476 w 3192243"/>
              <a:gd name="connsiteY59" fmla="*/ 195918 h 1523809"/>
              <a:gd name="connsiteX60" fmla="*/ 3147573 w 3192243"/>
              <a:gd name="connsiteY60" fmla="*/ 250615 h 1523809"/>
              <a:gd name="connsiteX61" fmla="*/ 3131612 w 3192243"/>
              <a:gd name="connsiteY61" fmla="*/ 304288 h 1523809"/>
              <a:gd name="connsiteX62" fmla="*/ 3192243 w 3192243"/>
              <a:gd name="connsiteY62" fmla="*/ 0 h 1523809"/>
              <a:gd name="connsiteX63" fmla="*/ 3174501 w 3192243"/>
              <a:gd name="connsiteY63" fmla="*/ 126876 h 1523809"/>
              <a:gd name="connsiteX64" fmla="*/ 3169072 w 3192243"/>
              <a:gd name="connsiteY64" fmla="*/ 151821 h 1523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192243" h="1523809">
                <a:moveTo>
                  <a:pt x="1811729" y="1494507"/>
                </a:moveTo>
                <a:lnTo>
                  <a:pt x="1811729" y="1494508"/>
                </a:lnTo>
                <a:lnTo>
                  <a:pt x="1677162" y="1515046"/>
                </a:lnTo>
                <a:cubicBezTo>
                  <a:pt x="1620101" y="1520841"/>
                  <a:pt x="1562204" y="1523809"/>
                  <a:pt x="1503613" y="1523809"/>
                </a:cubicBezTo>
                <a:cubicBezTo>
                  <a:pt x="1463332" y="1523809"/>
                  <a:pt x="1423379" y="1522406"/>
                  <a:pt x="1383800" y="1519646"/>
                </a:cubicBezTo>
                <a:lnTo>
                  <a:pt x="1348941" y="1515998"/>
                </a:lnTo>
                <a:lnTo>
                  <a:pt x="1503613" y="1523808"/>
                </a:lnTo>
                <a:cubicBezTo>
                  <a:pt x="1562203" y="1523808"/>
                  <a:pt x="1620101" y="1520840"/>
                  <a:pt x="1677162" y="1515045"/>
                </a:cubicBezTo>
                <a:close/>
                <a:moveTo>
                  <a:pt x="1176349" y="1491585"/>
                </a:moveTo>
                <a:lnTo>
                  <a:pt x="1308745" y="1511791"/>
                </a:lnTo>
                <a:lnTo>
                  <a:pt x="1266230" y="1507341"/>
                </a:lnTo>
                <a:close/>
                <a:moveTo>
                  <a:pt x="1023035" y="1453713"/>
                </a:moveTo>
                <a:lnTo>
                  <a:pt x="1157418" y="1488266"/>
                </a:lnTo>
                <a:lnTo>
                  <a:pt x="1151180" y="1487173"/>
                </a:lnTo>
                <a:cubicBezTo>
                  <a:pt x="1113282" y="1479170"/>
                  <a:pt x="1075849" y="1469903"/>
                  <a:pt x="1038929" y="1459417"/>
                </a:cubicBezTo>
                <a:close/>
                <a:moveTo>
                  <a:pt x="1995096" y="1450909"/>
                </a:moveTo>
                <a:lnTo>
                  <a:pt x="1981963" y="1454286"/>
                </a:lnTo>
                <a:lnTo>
                  <a:pt x="1981963" y="1454286"/>
                </a:lnTo>
                <a:close/>
                <a:moveTo>
                  <a:pt x="2148842" y="1396082"/>
                </a:moveTo>
                <a:lnTo>
                  <a:pt x="2126006" y="1406071"/>
                </a:lnTo>
                <a:lnTo>
                  <a:pt x="2008403" y="1447483"/>
                </a:lnTo>
                <a:close/>
                <a:moveTo>
                  <a:pt x="798136" y="1368850"/>
                </a:moveTo>
                <a:lnTo>
                  <a:pt x="831898" y="1385114"/>
                </a:lnTo>
                <a:lnTo>
                  <a:pt x="823930" y="1382254"/>
                </a:lnTo>
                <a:close/>
                <a:moveTo>
                  <a:pt x="2288108" y="1330785"/>
                </a:moveTo>
                <a:lnTo>
                  <a:pt x="2239505" y="1356426"/>
                </a:lnTo>
                <a:lnTo>
                  <a:pt x="2189245" y="1378410"/>
                </a:lnTo>
                <a:close/>
                <a:moveTo>
                  <a:pt x="598967" y="1260884"/>
                </a:moveTo>
                <a:lnTo>
                  <a:pt x="649780" y="1291754"/>
                </a:lnTo>
                <a:lnTo>
                  <a:pt x="623450" y="1278071"/>
                </a:lnTo>
                <a:close/>
                <a:moveTo>
                  <a:pt x="2452616" y="1233937"/>
                </a:moveTo>
                <a:lnTo>
                  <a:pt x="2348505" y="1298922"/>
                </a:lnTo>
                <a:lnTo>
                  <a:pt x="2326790" y="1310378"/>
                </a:lnTo>
                <a:close/>
                <a:moveTo>
                  <a:pt x="433503" y="1143378"/>
                </a:moveTo>
                <a:lnTo>
                  <a:pt x="463009" y="1165443"/>
                </a:lnTo>
                <a:lnTo>
                  <a:pt x="439707" y="1149085"/>
                </a:lnTo>
                <a:close/>
                <a:moveTo>
                  <a:pt x="2663653" y="1063190"/>
                </a:moveTo>
                <a:lnTo>
                  <a:pt x="2644905" y="1082855"/>
                </a:lnTo>
                <a:lnTo>
                  <a:pt x="2623585" y="1099607"/>
                </a:lnTo>
                <a:close/>
                <a:moveTo>
                  <a:pt x="252559" y="970745"/>
                </a:moveTo>
                <a:lnTo>
                  <a:pt x="286928" y="1008560"/>
                </a:lnTo>
                <a:lnTo>
                  <a:pt x="274919" y="997514"/>
                </a:lnTo>
                <a:close/>
                <a:moveTo>
                  <a:pt x="118745" y="805720"/>
                </a:moveTo>
                <a:lnTo>
                  <a:pt x="153165" y="851749"/>
                </a:lnTo>
                <a:lnTo>
                  <a:pt x="131304" y="825577"/>
                </a:lnTo>
                <a:close/>
                <a:moveTo>
                  <a:pt x="2981881" y="658970"/>
                </a:moveTo>
                <a:lnTo>
                  <a:pt x="2955274" y="706572"/>
                </a:lnTo>
                <a:lnTo>
                  <a:pt x="2939390" y="728913"/>
                </a:lnTo>
                <a:close/>
                <a:moveTo>
                  <a:pt x="0" y="612489"/>
                </a:moveTo>
                <a:lnTo>
                  <a:pt x="11080" y="635490"/>
                </a:lnTo>
                <a:lnTo>
                  <a:pt x="11102" y="635526"/>
                </a:lnTo>
                <a:lnTo>
                  <a:pt x="11080" y="635491"/>
                </a:lnTo>
                <a:lnTo>
                  <a:pt x="0" y="612489"/>
                </a:lnTo>
                <a:close/>
                <a:moveTo>
                  <a:pt x="3067592" y="487178"/>
                </a:moveTo>
                <a:lnTo>
                  <a:pt x="3015317" y="599152"/>
                </a:lnTo>
                <a:lnTo>
                  <a:pt x="3003256" y="620730"/>
                </a:lnTo>
                <a:close/>
                <a:moveTo>
                  <a:pt x="3118929" y="346935"/>
                </a:moveTo>
                <a:lnTo>
                  <a:pt x="3111827" y="370814"/>
                </a:lnTo>
                <a:lnTo>
                  <a:pt x="3067648" y="487044"/>
                </a:lnTo>
                <a:close/>
                <a:moveTo>
                  <a:pt x="3159476" y="195918"/>
                </a:moveTo>
                <a:lnTo>
                  <a:pt x="3147573" y="250615"/>
                </a:lnTo>
                <a:lnTo>
                  <a:pt x="3131612" y="304288"/>
                </a:lnTo>
                <a:close/>
                <a:moveTo>
                  <a:pt x="3192243" y="0"/>
                </a:moveTo>
                <a:lnTo>
                  <a:pt x="3174501" y="126876"/>
                </a:lnTo>
                <a:lnTo>
                  <a:pt x="3169072" y="151821"/>
                </a:lnTo>
                <a:close/>
              </a:path>
            </a:pathLst>
          </a:cu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112" charset="-128"/>
            </a:endParaRPr>
          </a:p>
        </p:txBody>
      </p:sp>
      <p:sp>
        <p:nvSpPr>
          <p:cNvPr id="85" name="Freeform 84">
            <a:extLst>
              <a:ext uri="{FF2B5EF4-FFF2-40B4-BE49-F238E27FC236}">
                <a16:creationId xmlns:a16="http://schemas.microsoft.com/office/drawing/2014/main" id="{2A6B19F1-F18D-DE45-A18F-DAE3B817E358}"/>
              </a:ext>
            </a:extLst>
          </p:cNvPr>
          <p:cNvSpPr>
            <a:spLocks noChangeAspect="1"/>
          </p:cNvSpPr>
          <p:nvPr userDrawn="1"/>
        </p:nvSpPr>
        <p:spPr bwMode="auto">
          <a:xfrm>
            <a:off x="7805209" y="2395695"/>
            <a:ext cx="3195034" cy="1650715"/>
          </a:xfrm>
          <a:custGeom>
            <a:avLst/>
            <a:gdLst>
              <a:gd name="connsiteX0" fmla="*/ 360496 w 3195034"/>
              <a:gd name="connsiteY0" fmla="*/ 698857 h 1650715"/>
              <a:gd name="connsiteX1" fmla="*/ 1770726 w 3195034"/>
              <a:gd name="connsiteY1" fmla="*/ 1538191 h 1650715"/>
              <a:gd name="connsiteX2" fmla="*/ 1810740 w 3195034"/>
              <a:gd name="connsiteY2" fmla="*/ 1621254 h 1650715"/>
              <a:gd name="connsiteX3" fmla="*/ 1675064 w 3195034"/>
              <a:gd name="connsiteY3" fmla="*/ 1641961 h 1650715"/>
              <a:gd name="connsiteX4" fmla="*/ 1501699 w 3195034"/>
              <a:gd name="connsiteY4" fmla="*/ 1650715 h 1650715"/>
              <a:gd name="connsiteX5" fmla="*/ 10749 w 3195034"/>
              <a:gd name="connsiteY5" fmla="*/ 763339 h 1650715"/>
              <a:gd name="connsiteX6" fmla="*/ 0 w 3195034"/>
              <a:gd name="connsiteY6" fmla="*/ 741025 h 1650715"/>
              <a:gd name="connsiteX7" fmla="*/ 37275 w 3195034"/>
              <a:gd name="connsiteY7" fmla="*/ 731441 h 1650715"/>
              <a:gd name="connsiteX8" fmla="*/ 360496 w 3195034"/>
              <a:gd name="connsiteY8" fmla="*/ 698857 h 1650715"/>
              <a:gd name="connsiteX9" fmla="*/ 3195034 w 3195034"/>
              <a:gd name="connsiteY9" fmla="*/ 0 h 1650715"/>
              <a:gd name="connsiteX10" fmla="*/ 3188546 w 3195034"/>
              <a:gd name="connsiteY10" fmla="*/ 128481 h 1650715"/>
              <a:gd name="connsiteX11" fmla="*/ 2005920 w 3195034"/>
              <a:gd name="connsiteY11" fmla="*/ 1574485 h 1650715"/>
              <a:gd name="connsiteX12" fmla="*/ 1980858 w 3195034"/>
              <a:gd name="connsiteY12" fmla="*/ 1580929 h 1650715"/>
              <a:gd name="connsiteX13" fmla="*/ 1979385 w 3195034"/>
              <a:gd name="connsiteY13" fmla="*/ 1575199 h 1650715"/>
              <a:gd name="connsiteX14" fmla="*/ 1952689 w 3195034"/>
              <a:gd name="connsiteY14" fmla="*/ 1310382 h 1650715"/>
              <a:gd name="connsiteX15" fmla="*/ 3132340 w 3195034"/>
              <a:gd name="connsiteY15" fmla="*/ 3166 h 165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95034" h="1650715">
                <a:moveTo>
                  <a:pt x="360496" y="698857"/>
                </a:moveTo>
                <a:cubicBezTo>
                  <a:pt x="969452" y="698857"/>
                  <a:pt x="1499140" y="1038246"/>
                  <a:pt x="1770726" y="1538191"/>
                </a:cubicBezTo>
                <a:lnTo>
                  <a:pt x="1810740" y="1621254"/>
                </a:lnTo>
                <a:lnTo>
                  <a:pt x="1675064" y="1641961"/>
                </a:lnTo>
                <a:cubicBezTo>
                  <a:pt x="1618063" y="1647750"/>
                  <a:pt x="1560227" y="1650715"/>
                  <a:pt x="1501699" y="1650715"/>
                </a:cubicBezTo>
                <a:cubicBezTo>
                  <a:pt x="857887" y="1650715"/>
                  <a:pt x="297881" y="1291900"/>
                  <a:pt x="10749" y="763339"/>
                </a:cubicBezTo>
                <a:lnTo>
                  <a:pt x="0" y="741025"/>
                </a:lnTo>
                <a:lnTo>
                  <a:pt x="37275" y="731441"/>
                </a:lnTo>
                <a:cubicBezTo>
                  <a:pt x="141678" y="710077"/>
                  <a:pt x="249777" y="698857"/>
                  <a:pt x="360496" y="698857"/>
                </a:cubicBezTo>
                <a:close/>
                <a:moveTo>
                  <a:pt x="3195034" y="0"/>
                </a:moveTo>
                <a:lnTo>
                  <a:pt x="3188546" y="128481"/>
                </a:lnTo>
                <a:cubicBezTo>
                  <a:pt x="3119080" y="812495"/>
                  <a:pt x="2643051" y="1376317"/>
                  <a:pt x="2005920" y="1574485"/>
                </a:cubicBezTo>
                <a:lnTo>
                  <a:pt x="1980858" y="1580929"/>
                </a:lnTo>
                <a:lnTo>
                  <a:pt x="1979385" y="1575199"/>
                </a:lnTo>
                <a:cubicBezTo>
                  <a:pt x="1961881" y="1489661"/>
                  <a:pt x="1952689" y="1401095"/>
                  <a:pt x="1952689" y="1310382"/>
                </a:cubicBezTo>
                <a:cubicBezTo>
                  <a:pt x="1952689" y="630036"/>
                  <a:pt x="2469748" y="70456"/>
                  <a:pt x="3132340" y="3166"/>
                </a:cubicBezTo>
                <a:close/>
              </a:path>
            </a:pathLst>
          </a:cu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112" charset="-128"/>
            </a:endParaRPr>
          </a:p>
        </p:txBody>
      </p:sp>
    </p:spTree>
    <p:extLst>
      <p:ext uri="{BB962C8B-B14F-4D97-AF65-F5344CB8AC3E}">
        <p14:creationId xmlns:p14="http://schemas.microsoft.com/office/powerpoint/2010/main" val="368764500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WHITE - Title + Content + 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970DF54-CDD5-B647-AD40-2B4AA77AC9FB}"/>
              </a:ext>
            </a:extLst>
          </p:cNvPr>
          <p:cNvSpPr>
            <a:spLocks noGrp="1"/>
          </p:cNvSpPr>
          <p:nvPr>
            <p:ph type="pic" sz="quarter" idx="12" hasCustomPrompt="1"/>
          </p:nvPr>
        </p:nvSpPr>
        <p:spPr>
          <a:xfrm>
            <a:off x="6096000" y="0"/>
            <a:ext cx="6096000" cy="6858000"/>
          </a:xfrm>
        </p:spPr>
        <p:txBody>
          <a:bodyPr anchor="ctr"/>
          <a:lstStyle>
            <a:lvl1pPr marL="0" indent="0" algn="ctr">
              <a:buNone/>
              <a:defRPr/>
            </a:lvl1pPr>
          </a:lstStyle>
          <a:p>
            <a:r>
              <a:rPr lang="en-US" dirty="0"/>
              <a:t>Click to add picture</a:t>
            </a:r>
          </a:p>
        </p:txBody>
      </p:sp>
      <p:sp>
        <p:nvSpPr>
          <p:cNvPr id="2" name="Title 1">
            <a:extLst>
              <a:ext uri="{FF2B5EF4-FFF2-40B4-BE49-F238E27FC236}">
                <a16:creationId xmlns:a16="http://schemas.microsoft.com/office/drawing/2014/main" id="{34C28615-67A2-DF48-BEE2-5B65E4FA0534}"/>
              </a:ext>
            </a:extLst>
          </p:cNvPr>
          <p:cNvSpPr>
            <a:spLocks noGrp="1"/>
          </p:cNvSpPr>
          <p:nvPr>
            <p:ph type="title"/>
          </p:nvPr>
        </p:nvSpPr>
        <p:spPr>
          <a:xfrm>
            <a:off x="720000" y="0"/>
            <a:ext cx="5376000" cy="1124744"/>
          </a:xfrm>
        </p:spPr>
        <p:txBody>
          <a:bodyPr/>
          <a:lstStyle/>
          <a:p>
            <a:r>
              <a:rPr lang="en-US" noProof="0"/>
              <a:t>Click to edit Master title style</a:t>
            </a:r>
            <a:endParaRPr lang="en-NZ" noProof="0"/>
          </a:p>
        </p:txBody>
      </p:sp>
      <p:sp>
        <p:nvSpPr>
          <p:cNvPr id="8" name="Rectangle 3">
            <a:extLst>
              <a:ext uri="{FF2B5EF4-FFF2-40B4-BE49-F238E27FC236}">
                <a16:creationId xmlns:a16="http://schemas.microsoft.com/office/drawing/2014/main" id="{9956DE25-F6B8-394B-B444-C97A29ADC1C2}"/>
              </a:ext>
            </a:extLst>
          </p:cNvPr>
          <p:cNvSpPr>
            <a:spLocks noGrp="1" noChangeArrowheads="1"/>
          </p:cNvSpPr>
          <p:nvPr>
            <p:ph idx="11"/>
          </p:nvPr>
        </p:nvSpPr>
        <p:spPr bwMode="auto">
          <a:xfrm>
            <a:off x="720000" y="1260000"/>
            <a:ext cx="4727928"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NZ" noProof="0"/>
          </a:p>
        </p:txBody>
      </p:sp>
      <p:pic>
        <p:nvPicPr>
          <p:cNvPr id="10" name="Picture 9">
            <a:extLst>
              <a:ext uri="{FF2B5EF4-FFF2-40B4-BE49-F238E27FC236}">
                <a16:creationId xmlns:a16="http://schemas.microsoft.com/office/drawing/2014/main" id="{B4E4D63C-286E-2944-B430-2D42CBE518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332144" y="302097"/>
            <a:ext cx="576065" cy="618605"/>
          </a:xfrm>
          <a:prstGeom prst="rect">
            <a:avLst/>
          </a:prstGeom>
        </p:spPr>
      </p:pic>
    </p:spTree>
    <p:extLst>
      <p:ext uri="{BB962C8B-B14F-4D97-AF65-F5344CB8AC3E}">
        <p14:creationId xmlns:p14="http://schemas.microsoft.com/office/powerpoint/2010/main" val="2338352002"/>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guide id="3" pos="3885">
          <p15:clr>
            <a:srgbClr val="FBAE40"/>
          </p15:clr>
        </p15:guide>
        <p15:guide id="4" pos="3795">
          <p15:clr>
            <a:srgbClr val="FBAE40"/>
          </p15:clr>
        </p15:guide>
        <p15:guide id="5" pos="438">
          <p15:clr>
            <a:srgbClr val="FBAE40"/>
          </p15:clr>
        </p15:guide>
        <p15:guide id="6" pos="7242">
          <p15:clr>
            <a:srgbClr val="FBAE40"/>
          </p15:clr>
        </p15:guide>
        <p15:guide id="7" orient="horz" pos="799">
          <p15:clr>
            <a:srgbClr val="FBAE40"/>
          </p15:clr>
        </p15:guide>
        <p15:guide id="8" orient="horz" pos="4110">
          <p15:clr>
            <a:srgbClr val="FBAE40"/>
          </p15:clr>
        </p15:guide>
        <p15:guide id="9" orient="horz" pos="2205">
          <p15:clr>
            <a:srgbClr val="FBAE40"/>
          </p15:clr>
        </p15:guide>
        <p15:guide id="10" orient="horz" pos="2115">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WHITE - Title +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1890E1-2211-1C46-B04B-DEDDC6A3B608}"/>
              </a:ext>
            </a:extLst>
          </p:cNvPr>
          <p:cNvSpPr>
            <a:spLocks noGrp="1"/>
          </p:cNvSpPr>
          <p:nvPr>
            <p:ph type="pic" sz="quarter" idx="10" hasCustomPrompt="1"/>
          </p:nvPr>
        </p:nvSpPr>
        <p:spPr>
          <a:xfrm>
            <a:off x="0" y="1124744"/>
            <a:ext cx="12191998" cy="5733256"/>
          </a:xfrm>
        </p:spPr>
        <p:txBody>
          <a:bodyPr anchor="ctr"/>
          <a:lstStyle>
            <a:lvl1pPr marL="0" indent="0" algn="ctr">
              <a:buNone/>
              <a:defRPr/>
            </a:lvl1pPr>
          </a:lstStyle>
          <a:p>
            <a:r>
              <a:rPr lang="en-GB" dirty="0"/>
              <a:t>Click to insert picture</a:t>
            </a:r>
            <a:endParaRPr lang="en-US" dirty="0"/>
          </a:p>
        </p:txBody>
      </p:sp>
      <p:sp>
        <p:nvSpPr>
          <p:cNvPr id="7" name="Rectangle 2">
            <a:extLst>
              <a:ext uri="{FF2B5EF4-FFF2-40B4-BE49-F238E27FC236}">
                <a16:creationId xmlns:a16="http://schemas.microsoft.com/office/drawing/2014/main" id="{D191EEB0-05CF-F04B-89F1-FF03EB0790E7}"/>
              </a:ext>
            </a:extLst>
          </p:cNvPr>
          <p:cNvSpPr>
            <a:spLocks noGrp="1" noChangeArrowheads="1"/>
          </p:cNvSpPr>
          <p:nvPr>
            <p:ph type="title"/>
          </p:nvPr>
        </p:nvSpPr>
        <p:spPr bwMode="auto">
          <a:xfrm>
            <a:off x="716986" y="0"/>
            <a:ext cx="10344552" cy="112474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NZ" dirty="0"/>
          </a:p>
        </p:txBody>
      </p:sp>
    </p:spTree>
    <p:extLst>
      <p:ext uri="{BB962C8B-B14F-4D97-AF65-F5344CB8AC3E}">
        <p14:creationId xmlns:p14="http://schemas.microsoft.com/office/powerpoint/2010/main" val="26246334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1_WHITE- Full 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494D88D-44D6-EC4B-B9F1-C598DF4E4022}"/>
              </a:ext>
            </a:extLst>
          </p:cNvPr>
          <p:cNvSpPr>
            <a:spLocks noGrp="1"/>
          </p:cNvSpPr>
          <p:nvPr>
            <p:ph type="pic" sz="quarter" idx="10" hasCustomPrompt="1"/>
          </p:nvPr>
        </p:nvSpPr>
        <p:spPr>
          <a:xfrm>
            <a:off x="0" y="0"/>
            <a:ext cx="12191999" cy="6858000"/>
          </a:xfrm>
        </p:spPr>
        <p:txBody>
          <a:bodyPr anchor="ctr"/>
          <a:lstStyle>
            <a:lvl1pPr marL="0" indent="0" algn="ctr">
              <a:buNone/>
              <a:defRPr/>
            </a:lvl1pPr>
          </a:lstStyle>
          <a:p>
            <a:r>
              <a:rPr lang="en-GB" dirty="0"/>
              <a:t>Click to insert picture</a:t>
            </a:r>
            <a:endParaRPr lang="en-US" dirty="0"/>
          </a:p>
        </p:txBody>
      </p:sp>
    </p:spTree>
    <p:extLst>
      <p:ext uri="{BB962C8B-B14F-4D97-AF65-F5344CB8AC3E}">
        <p14:creationId xmlns:p14="http://schemas.microsoft.com/office/powerpoint/2010/main" val="1756841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WHIT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861499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VIOLET - Title + Content a">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CBC195C3-EDA3-934D-964F-4B42E6B36B5E}"/>
              </a:ext>
            </a:extLst>
          </p:cNvPr>
          <p:cNvSpPr>
            <a:spLocks noGrp="1" noChangeArrowheads="1"/>
          </p:cNvSpPr>
          <p:nvPr>
            <p:ph idx="1"/>
          </p:nvPr>
        </p:nvSpPr>
        <p:spPr bwMode="auto">
          <a:xfrm>
            <a:off x="720000" y="1260000"/>
            <a:ext cx="10753200"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NZ" noProof="0"/>
          </a:p>
        </p:txBody>
      </p:sp>
      <p:sp>
        <p:nvSpPr>
          <p:cNvPr id="5" name="Rectangle 2">
            <a:extLst>
              <a:ext uri="{FF2B5EF4-FFF2-40B4-BE49-F238E27FC236}">
                <a16:creationId xmlns:a16="http://schemas.microsoft.com/office/drawing/2014/main" id="{C3D2BA38-4A6B-254C-8EAD-0A0D577D3F2D}"/>
              </a:ext>
            </a:extLst>
          </p:cNvPr>
          <p:cNvSpPr>
            <a:spLocks noGrp="1" noChangeArrowheads="1"/>
          </p:cNvSpPr>
          <p:nvPr>
            <p:ph type="title"/>
          </p:nvPr>
        </p:nvSpPr>
        <p:spPr bwMode="auto">
          <a:xfrm>
            <a:off x="720000" y="0"/>
            <a:ext cx="10344552" cy="112474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noProof="0"/>
              <a:t>Click to edit Master title style</a:t>
            </a:r>
            <a:endParaRPr lang="en-NZ" noProof="0"/>
          </a:p>
        </p:txBody>
      </p:sp>
    </p:spTree>
    <p:extLst>
      <p:ext uri="{BB962C8B-B14F-4D97-AF65-F5344CB8AC3E}">
        <p14:creationId xmlns:p14="http://schemas.microsoft.com/office/powerpoint/2010/main" val="550589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VIOLET - Title + Content b">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3277E1-1F12-284C-BB10-0E589DC6AFB8}"/>
              </a:ext>
            </a:extLst>
          </p:cNvPr>
          <p:cNvSpPr/>
          <p:nvPr userDrawn="1"/>
        </p:nvSpPr>
        <p:spPr bwMode="auto">
          <a:xfrm>
            <a:off x="0" y="1124744"/>
            <a:ext cx="12192000" cy="5733256"/>
          </a:xfrm>
          <a:prstGeom prst="rect">
            <a:avLst/>
          </a:prstGeom>
          <a:solidFill>
            <a:schemeClr val="accent4">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112" charset="-128"/>
            </a:endParaRPr>
          </a:p>
        </p:txBody>
      </p:sp>
      <p:sp>
        <p:nvSpPr>
          <p:cNvPr id="6" name="Rectangle 3">
            <a:extLst>
              <a:ext uri="{FF2B5EF4-FFF2-40B4-BE49-F238E27FC236}">
                <a16:creationId xmlns:a16="http://schemas.microsoft.com/office/drawing/2014/main" id="{CBC195C3-EDA3-934D-964F-4B42E6B36B5E}"/>
              </a:ext>
            </a:extLst>
          </p:cNvPr>
          <p:cNvSpPr>
            <a:spLocks noGrp="1" noChangeArrowheads="1"/>
          </p:cNvSpPr>
          <p:nvPr>
            <p:ph idx="1"/>
          </p:nvPr>
        </p:nvSpPr>
        <p:spPr bwMode="auto">
          <a:xfrm>
            <a:off x="720000" y="1260000"/>
            <a:ext cx="10753200"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NZ" noProof="0"/>
          </a:p>
        </p:txBody>
      </p:sp>
      <p:sp>
        <p:nvSpPr>
          <p:cNvPr id="5" name="Rectangle 2">
            <a:extLst>
              <a:ext uri="{FF2B5EF4-FFF2-40B4-BE49-F238E27FC236}">
                <a16:creationId xmlns:a16="http://schemas.microsoft.com/office/drawing/2014/main" id="{C3D2BA38-4A6B-254C-8EAD-0A0D577D3F2D}"/>
              </a:ext>
            </a:extLst>
          </p:cNvPr>
          <p:cNvSpPr>
            <a:spLocks noGrp="1" noChangeArrowheads="1"/>
          </p:cNvSpPr>
          <p:nvPr>
            <p:ph type="title"/>
          </p:nvPr>
        </p:nvSpPr>
        <p:spPr bwMode="auto">
          <a:xfrm>
            <a:off x="716986" y="0"/>
            <a:ext cx="10344552" cy="112474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noProof="0"/>
              <a:t>Click to edit Master title style</a:t>
            </a:r>
            <a:endParaRPr lang="en-NZ" noProof="0"/>
          </a:p>
        </p:txBody>
      </p:sp>
    </p:spTree>
    <p:extLst>
      <p:ext uri="{BB962C8B-B14F-4D97-AF65-F5344CB8AC3E}">
        <p14:creationId xmlns:p14="http://schemas.microsoft.com/office/powerpoint/2010/main" val="184757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OLET - Title + Content x 2 boxes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3359BF-7635-FB4B-AEDC-AEB7F1E73D64}"/>
              </a:ext>
            </a:extLst>
          </p:cNvPr>
          <p:cNvSpPr/>
          <p:nvPr userDrawn="1"/>
        </p:nvSpPr>
        <p:spPr bwMode="auto">
          <a:xfrm>
            <a:off x="6096000" y="0"/>
            <a:ext cx="6096000" cy="6858000"/>
          </a:xfrm>
          <a:prstGeom prst="rect">
            <a:avLst/>
          </a:prstGeom>
          <a:solidFill>
            <a:schemeClr val="accent4">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112" charset="-128"/>
            </a:endParaRPr>
          </a:p>
        </p:txBody>
      </p:sp>
      <p:sp>
        <p:nvSpPr>
          <p:cNvPr id="2" name="Title 1">
            <a:extLst>
              <a:ext uri="{FF2B5EF4-FFF2-40B4-BE49-F238E27FC236}">
                <a16:creationId xmlns:a16="http://schemas.microsoft.com/office/drawing/2014/main" id="{34C28615-67A2-DF48-BEE2-5B65E4FA0534}"/>
              </a:ext>
            </a:extLst>
          </p:cNvPr>
          <p:cNvSpPr>
            <a:spLocks noGrp="1"/>
          </p:cNvSpPr>
          <p:nvPr>
            <p:ph type="title"/>
          </p:nvPr>
        </p:nvSpPr>
        <p:spPr>
          <a:xfrm>
            <a:off x="720000" y="0"/>
            <a:ext cx="5376000" cy="1124744"/>
          </a:xfrm>
        </p:spPr>
        <p:txBody>
          <a:bodyPr/>
          <a:lstStyle/>
          <a:p>
            <a:r>
              <a:rPr lang="en-US" noProof="0"/>
              <a:t>Click to edit Master title style</a:t>
            </a:r>
            <a:endParaRPr lang="en-NZ" noProof="0"/>
          </a:p>
        </p:txBody>
      </p:sp>
      <p:sp>
        <p:nvSpPr>
          <p:cNvPr id="8" name="Rectangle 3">
            <a:extLst>
              <a:ext uri="{FF2B5EF4-FFF2-40B4-BE49-F238E27FC236}">
                <a16:creationId xmlns:a16="http://schemas.microsoft.com/office/drawing/2014/main" id="{9956DE25-F6B8-394B-B444-C97A29ADC1C2}"/>
              </a:ext>
            </a:extLst>
          </p:cNvPr>
          <p:cNvSpPr>
            <a:spLocks noGrp="1" noChangeArrowheads="1"/>
          </p:cNvSpPr>
          <p:nvPr>
            <p:ph idx="11"/>
          </p:nvPr>
        </p:nvSpPr>
        <p:spPr bwMode="auto">
          <a:xfrm>
            <a:off x="720000" y="1260000"/>
            <a:ext cx="4727928"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a:solidFill>
                  <a:srgbClr val="345E58"/>
                </a:solidFill>
              </a:defRPr>
            </a:lvl1pPr>
            <a:lvl2pPr>
              <a:defRPr>
                <a:solidFill>
                  <a:srgbClr val="345E58"/>
                </a:solidFill>
              </a:defRPr>
            </a:lvl2pPr>
            <a:lvl3pPr>
              <a:defRPr>
                <a:solidFill>
                  <a:srgbClr val="345E58"/>
                </a:solidFill>
              </a:defRPr>
            </a:lvl3pPr>
            <a:lvl4pPr>
              <a:defRPr>
                <a:solidFill>
                  <a:srgbClr val="345E58"/>
                </a:solidFill>
              </a:defRPr>
            </a:lvl4pPr>
            <a:lvl5pPr>
              <a:defRPr>
                <a:solidFill>
                  <a:srgbClr val="345E58"/>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NZ" noProof="0"/>
          </a:p>
        </p:txBody>
      </p:sp>
      <p:pic>
        <p:nvPicPr>
          <p:cNvPr id="10" name="Picture 9">
            <a:extLst>
              <a:ext uri="{FF2B5EF4-FFF2-40B4-BE49-F238E27FC236}">
                <a16:creationId xmlns:a16="http://schemas.microsoft.com/office/drawing/2014/main" id="{1F7A0783-1B0C-9C48-8486-9AFDC084329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332144" y="302097"/>
            <a:ext cx="576065" cy="618605"/>
          </a:xfrm>
          <a:prstGeom prst="rect">
            <a:avLst/>
          </a:prstGeom>
        </p:spPr>
      </p:pic>
      <p:sp>
        <p:nvSpPr>
          <p:cNvPr id="6" name="Rectangle 3">
            <a:extLst>
              <a:ext uri="{FF2B5EF4-FFF2-40B4-BE49-F238E27FC236}">
                <a16:creationId xmlns:a16="http://schemas.microsoft.com/office/drawing/2014/main" id="{2CCA84F2-6CF0-E145-ABD8-FDA9E75C77F9}"/>
              </a:ext>
            </a:extLst>
          </p:cNvPr>
          <p:cNvSpPr>
            <a:spLocks noGrp="1" noChangeArrowheads="1"/>
          </p:cNvSpPr>
          <p:nvPr>
            <p:ph idx="10"/>
          </p:nvPr>
        </p:nvSpPr>
        <p:spPr bwMode="auto">
          <a:xfrm>
            <a:off x="6783120" y="1260000"/>
            <a:ext cx="4727928"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NZ" noProof="0"/>
          </a:p>
        </p:txBody>
      </p:sp>
    </p:spTree>
    <p:extLst>
      <p:ext uri="{BB962C8B-B14F-4D97-AF65-F5344CB8AC3E}">
        <p14:creationId xmlns:p14="http://schemas.microsoft.com/office/powerpoint/2010/main" val="2261456923"/>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guide id="3" pos="3885">
          <p15:clr>
            <a:srgbClr val="FBAE40"/>
          </p15:clr>
        </p15:guide>
        <p15:guide id="4" pos="3795">
          <p15:clr>
            <a:srgbClr val="FBAE40"/>
          </p15:clr>
        </p15:guide>
        <p15:guide id="5" pos="438">
          <p15:clr>
            <a:srgbClr val="FBAE40"/>
          </p15:clr>
        </p15:guide>
        <p15:guide id="6" pos="7242">
          <p15:clr>
            <a:srgbClr val="FBAE40"/>
          </p15:clr>
        </p15:guide>
        <p15:guide id="7" orient="horz" pos="799">
          <p15:clr>
            <a:srgbClr val="FBAE40"/>
          </p15:clr>
        </p15:guide>
        <p15:guide id="8" orient="horz" pos="4110">
          <p15:clr>
            <a:srgbClr val="FBAE40"/>
          </p15:clr>
        </p15:guide>
        <p15:guide id="9" orient="horz" pos="2205">
          <p15:clr>
            <a:srgbClr val="FBAE40"/>
          </p15:clr>
        </p15:guide>
        <p15:guide id="10" orient="horz" pos="2115">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OLET - Title + Content x 2 boxes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3359BF-7635-FB4B-AEDC-AEB7F1E73D64}"/>
              </a:ext>
            </a:extLst>
          </p:cNvPr>
          <p:cNvSpPr/>
          <p:nvPr userDrawn="1"/>
        </p:nvSpPr>
        <p:spPr bwMode="auto">
          <a:xfrm>
            <a:off x="0" y="0"/>
            <a:ext cx="6096000" cy="6858000"/>
          </a:xfrm>
          <a:prstGeom prst="rect">
            <a:avLst/>
          </a:prstGeom>
          <a:solidFill>
            <a:schemeClr val="accent4">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112" charset="-128"/>
            </a:endParaRPr>
          </a:p>
        </p:txBody>
      </p:sp>
      <p:sp>
        <p:nvSpPr>
          <p:cNvPr id="2" name="Title 1">
            <a:extLst>
              <a:ext uri="{FF2B5EF4-FFF2-40B4-BE49-F238E27FC236}">
                <a16:creationId xmlns:a16="http://schemas.microsoft.com/office/drawing/2014/main" id="{34C28615-67A2-DF48-BEE2-5B65E4FA0534}"/>
              </a:ext>
            </a:extLst>
          </p:cNvPr>
          <p:cNvSpPr>
            <a:spLocks noGrp="1"/>
          </p:cNvSpPr>
          <p:nvPr>
            <p:ph type="title"/>
          </p:nvPr>
        </p:nvSpPr>
        <p:spPr>
          <a:xfrm>
            <a:off x="720000" y="0"/>
            <a:ext cx="5376000" cy="1124744"/>
          </a:xfrm>
        </p:spPr>
        <p:txBody>
          <a:bodyPr/>
          <a:lstStyle/>
          <a:p>
            <a:r>
              <a:rPr lang="en-US" noProof="0"/>
              <a:t>Click to edit Master title style</a:t>
            </a:r>
            <a:endParaRPr lang="en-NZ" noProof="0"/>
          </a:p>
        </p:txBody>
      </p:sp>
      <p:sp>
        <p:nvSpPr>
          <p:cNvPr id="8" name="Rectangle 3">
            <a:extLst>
              <a:ext uri="{FF2B5EF4-FFF2-40B4-BE49-F238E27FC236}">
                <a16:creationId xmlns:a16="http://schemas.microsoft.com/office/drawing/2014/main" id="{9956DE25-F6B8-394B-B444-C97A29ADC1C2}"/>
              </a:ext>
            </a:extLst>
          </p:cNvPr>
          <p:cNvSpPr>
            <a:spLocks noGrp="1" noChangeArrowheads="1"/>
          </p:cNvSpPr>
          <p:nvPr>
            <p:ph idx="11"/>
          </p:nvPr>
        </p:nvSpPr>
        <p:spPr bwMode="auto">
          <a:xfrm>
            <a:off x="720000" y="1260000"/>
            <a:ext cx="4727928"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a:solidFill>
                  <a:srgbClr val="345E58"/>
                </a:solidFill>
              </a:defRPr>
            </a:lvl1pPr>
            <a:lvl2pPr>
              <a:defRPr>
                <a:solidFill>
                  <a:srgbClr val="345E58"/>
                </a:solidFill>
              </a:defRPr>
            </a:lvl2pPr>
            <a:lvl3pPr>
              <a:defRPr>
                <a:solidFill>
                  <a:srgbClr val="345E58"/>
                </a:solidFill>
              </a:defRPr>
            </a:lvl3pPr>
            <a:lvl4pPr>
              <a:defRPr>
                <a:solidFill>
                  <a:srgbClr val="345E58"/>
                </a:solidFill>
              </a:defRPr>
            </a:lvl4pPr>
            <a:lvl5pPr>
              <a:defRPr>
                <a:solidFill>
                  <a:srgbClr val="345E58"/>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NZ" noProof="0"/>
          </a:p>
        </p:txBody>
      </p:sp>
      <p:pic>
        <p:nvPicPr>
          <p:cNvPr id="10" name="Picture 9">
            <a:extLst>
              <a:ext uri="{FF2B5EF4-FFF2-40B4-BE49-F238E27FC236}">
                <a16:creationId xmlns:a16="http://schemas.microsoft.com/office/drawing/2014/main" id="{1F7A0783-1B0C-9C48-8486-9AFDC084329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332144" y="302097"/>
            <a:ext cx="576065" cy="618605"/>
          </a:xfrm>
          <a:prstGeom prst="rect">
            <a:avLst/>
          </a:prstGeom>
        </p:spPr>
      </p:pic>
      <p:sp>
        <p:nvSpPr>
          <p:cNvPr id="6" name="Rectangle 3">
            <a:extLst>
              <a:ext uri="{FF2B5EF4-FFF2-40B4-BE49-F238E27FC236}">
                <a16:creationId xmlns:a16="http://schemas.microsoft.com/office/drawing/2014/main" id="{2CCA84F2-6CF0-E145-ABD8-FDA9E75C77F9}"/>
              </a:ext>
            </a:extLst>
          </p:cNvPr>
          <p:cNvSpPr>
            <a:spLocks noGrp="1" noChangeArrowheads="1"/>
          </p:cNvSpPr>
          <p:nvPr>
            <p:ph idx="10"/>
          </p:nvPr>
        </p:nvSpPr>
        <p:spPr bwMode="auto">
          <a:xfrm>
            <a:off x="6783120" y="1260000"/>
            <a:ext cx="4727928"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NZ" noProof="0"/>
          </a:p>
        </p:txBody>
      </p:sp>
    </p:spTree>
    <p:extLst>
      <p:ext uri="{BB962C8B-B14F-4D97-AF65-F5344CB8AC3E}">
        <p14:creationId xmlns:p14="http://schemas.microsoft.com/office/powerpoint/2010/main" val="1494779544"/>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guide id="3" pos="3885">
          <p15:clr>
            <a:srgbClr val="FBAE40"/>
          </p15:clr>
        </p15:guide>
        <p15:guide id="4" pos="3795">
          <p15:clr>
            <a:srgbClr val="FBAE40"/>
          </p15:clr>
        </p15:guide>
        <p15:guide id="5" pos="438">
          <p15:clr>
            <a:srgbClr val="FBAE40"/>
          </p15:clr>
        </p15:guide>
        <p15:guide id="6" pos="7242">
          <p15:clr>
            <a:srgbClr val="FBAE40"/>
          </p15:clr>
        </p15:guide>
        <p15:guide id="7" orient="horz" pos="799">
          <p15:clr>
            <a:srgbClr val="FBAE40"/>
          </p15:clr>
        </p15:guide>
        <p15:guide id="8" orient="horz" pos="4110">
          <p15:clr>
            <a:srgbClr val="FBAE40"/>
          </p15:clr>
        </p15:guide>
        <p15:guide id="9" orient="horz" pos="2205">
          <p15:clr>
            <a:srgbClr val="FBAE40"/>
          </p15:clr>
        </p15:guide>
        <p15:guide id="10" orient="horz" pos="2115">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OLET - Title + Content + 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970DF54-CDD5-B647-AD40-2B4AA77AC9FB}"/>
              </a:ext>
            </a:extLst>
          </p:cNvPr>
          <p:cNvSpPr>
            <a:spLocks noGrp="1"/>
          </p:cNvSpPr>
          <p:nvPr>
            <p:ph type="pic" sz="quarter" idx="12" hasCustomPrompt="1"/>
          </p:nvPr>
        </p:nvSpPr>
        <p:spPr>
          <a:xfrm>
            <a:off x="6096000" y="0"/>
            <a:ext cx="6096000" cy="6858000"/>
          </a:xfrm>
        </p:spPr>
        <p:txBody>
          <a:bodyPr anchor="ctr"/>
          <a:lstStyle>
            <a:lvl1pPr marL="0" indent="0" algn="ctr">
              <a:buNone/>
              <a:defRPr/>
            </a:lvl1pPr>
          </a:lstStyle>
          <a:p>
            <a:r>
              <a:rPr lang="en-US" dirty="0"/>
              <a:t>Click to add picture</a:t>
            </a:r>
          </a:p>
        </p:txBody>
      </p:sp>
      <p:sp>
        <p:nvSpPr>
          <p:cNvPr id="6" name="Rectangle 5">
            <a:extLst>
              <a:ext uri="{FF2B5EF4-FFF2-40B4-BE49-F238E27FC236}">
                <a16:creationId xmlns:a16="http://schemas.microsoft.com/office/drawing/2014/main" id="{9F8CA421-28AB-3740-89DD-AD2C67DC9C45}"/>
              </a:ext>
            </a:extLst>
          </p:cNvPr>
          <p:cNvSpPr/>
          <p:nvPr userDrawn="1"/>
        </p:nvSpPr>
        <p:spPr bwMode="auto">
          <a:xfrm>
            <a:off x="0" y="0"/>
            <a:ext cx="6096000" cy="6858000"/>
          </a:xfrm>
          <a:prstGeom prst="rect">
            <a:avLst/>
          </a:prstGeom>
          <a:solidFill>
            <a:schemeClr val="accent4">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112" charset="-128"/>
            </a:endParaRPr>
          </a:p>
        </p:txBody>
      </p:sp>
      <p:sp>
        <p:nvSpPr>
          <p:cNvPr id="2" name="Title 1">
            <a:extLst>
              <a:ext uri="{FF2B5EF4-FFF2-40B4-BE49-F238E27FC236}">
                <a16:creationId xmlns:a16="http://schemas.microsoft.com/office/drawing/2014/main" id="{34C28615-67A2-DF48-BEE2-5B65E4FA0534}"/>
              </a:ext>
            </a:extLst>
          </p:cNvPr>
          <p:cNvSpPr>
            <a:spLocks noGrp="1"/>
          </p:cNvSpPr>
          <p:nvPr>
            <p:ph type="title"/>
          </p:nvPr>
        </p:nvSpPr>
        <p:spPr>
          <a:xfrm>
            <a:off x="720000" y="0"/>
            <a:ext cx="5376000" cy="1124744"/>
          </a:xfrm>
        </p:spPr>
        <p:txBody>
          <a:bodyPr/>
          <a:lstStyle/>
          <a:p>
            <a:r>
              <a:rPr lang="en-US" noProof="0"/>
              <a:t>Click to edit Master title style</a:t>
            </a:r>
            <a:endParaRPr lang="en-NZ" noProof="0"/>
          </a:p>
        </p:txBody>
      </p:sp>
      <p:sp>
        <p:nvSpPr>
          <p:cNvPr id="8" name="Rectangle 3">
            <a:extLst>
              <a:ext uri="{FF2B5EF4-FFF2-40B4-BE49-F238E27FC236}">
                <a16:creationId xmlns:a16="http://schemas.microsoft.com/office/drawing/2014/main" id="{9956DE25-F6B8-394B-B444-C97A29ADC1C2}"/>
              </a:ext>
            </a:extLst>
          </p:cNvPr>
          <p:cNvSpPr>
            <a:spLocks noGrp="1" noChangeArrowheads="1"/>
          </p:cNvSpPr>
          <p:nvPr>
            <p:ph idx="11"/>
          </p:nvPr>
        </p:nvSpPr>
        <p:spPr bwMode="auto">
          <a:xfrm>
            <a:off x="720000" y="1260000"/>
            <a:ext cx="4727928"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NZ" noProof="0"/>
          </a:p>
        </p:txBody>
      </p:sp>
      <p:pic>
        <p:nvPicPr>
          <p:cNvPr id="10" name="Picture 9">
            <a:extLst>
              <a:ext uri="{FF2B5EF4-FFF2-40B4-BE49-F238E27FC236}">
                <a16:creationId xmlns:a16="http://schemas.microsoft.com/office/drawing/2014/main" id="{B4E4D63C-286E-2944-B430-2D42CBE518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332144" y="302097"/>
            <a:ext cx="576065" cy="618605"/>
          </a:xfrm>
          <a:prstGeom prst="rect">
            <a:avLst/>
          </a:prstGeom>
        </p:spPr>
      </p:pic>
    </p:spTree>
    <p:extLst>
      <p:ext uri="{BB962C8B-B14F-4D97-AF65-F5344CB8AC3E}">
        <p14:creationId xmlns:p14="http://schemas.microsoft.com/office/powerpoint/2010/main" val="1428174917"/>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guide id="3" pos="3885">
          <p15:clr>
            <a:srgbClr val="FBAE40"/>
          </p15:clr>
        </p15:guide>
        <p15:guide id="4" pos="3795">
          <p15:clr>
            <a:srgbClr val="FBAE40"/>
          </p15:clr>
        </p15:guide>
        <p15:guide id="5" pos="438">
          <p15:clr>
            <a:srgbClr val="FBAE40"/>
          </p15:clr>
        </p15:guide>
        <p15:guide id="6" pos="7242">
          <p15:clr>
            <a:srgbClr val="FBAE40"/>
          </p15:clr>
        </p15:guide>
        <p15:guide id="7" orient="horz" pos="799">
          <p15:clr>
            <a:srgbClr val="FBAE40"/>
          </p15:clr>
        </p15:guide>
        <p15:guide id="8" orient="horz" pos="4110">
          <p15:clr>
            <a:srgbClr val="FBAE40"/>
          </p15:clr>
        </p15:guide>
        <p15:guide id="9" orient="horz" pos="2205">
          <p15:clr>
            <a:srgbClr val="FBAE40"/>
          </p15:clr>
        </p15:guide>
        <p15:guide id="10" orient="horz" pos="2115">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VIOLET - Section break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99690" y="2042013"/>
            <a:ext cx="5592621" cy="2707712"/>
          </a:xfrm>
        </p:spPr>
        <p:txBody>
          <a:bodyPr/>
          <a:lstStyle>
            <a:lvl1pPr algn="ctr">
              <a:defRPr sz="4800" b="1">
                <a:solidFill>
                  <a:schemeClr val="bg1"/>
                </a:solidFill>
              </a:defRPr>
            </a:lvl1pPr>
          </a:lstStyle>
          <a:p>
            <a:r>
              <a:rPr lang="en-NZ" noProof="0"/>
              <a:t>Click to add text</a:t>
            </a:r>
          </a:p>
        </p:txBody>
      </p:sp>
      <p:pic>
        <p:nvPicPr>
          <p:cNvPr id="3" name="Picture 2">
            <a:extLst>
              <a:ext uri="{FF2B5EF4-FFF2-40B4-BE49-F238E27FC236}">
                <a16:creationId xmlns:a16="http://schemas.microsoft.com/office/drawing/2014/main" id="{6DEB35A9-E533-0F4D-BDFD-BFBCCB2A758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1401831" y="332657"/>
            <a:ext cx="459969" cy="478125"/>
          </a:xfrm>
          <a:prstGeom prst="rect">
            <a:avLst/>
          </a:prstGeom>
        </p:spPr>
      </p:pic>
    </p:spTree>
    <p:extLst>
      <p:ext uri="{BB962C8B-B14F-4D97-AF65-F5344CB8AC3E}">
        <p14:creationId xmlns:p14="http://schemas.microsoft.com/office/powerpoint/2010/main" val="4227691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ITE - Title + Content ">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A3A466C6-431E-2D4E-AA86-24EEFBBD8D27}"/>
              </a:ext>
            </a:extLst>
          </p:cNvPr>
          <p:cNvSpPr>
            <a:spLocks noGrp="1" noChangeArrowheads="1"/>
          </p:cNvSpPr>
          <p:nvPr>
            <p:ph type="title"/>
          </p:nvPr>
        </p:nvSpPr>
        <p:spPr bwMode="auto">
          <a:xfrm>
            <a:off x="720000" y="0"/>
            <a:ext cx="10344552" cy="112474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b="1">
                <a:solidFill>
                  <a:srgbClr val="3E5D58"/>
                </a:solidFill>
              </a:defRPr>
            </a:lvl1pPr>
          </a:lstStyle>
          <a:p>
            <a:pPr lvl="0"/>
            <a:r>
              <a:rPr lang="en-US" noProof="0"/>
              <a:t>Click to edit Master title style</a:t>
            </a:r>
            <a:endParaRPr lang="en-NZ" noProof="0"/>
          </a:p>
        </p:txBody>
      </p:sp>
      <p:sp>
        <p:nvSpPr>
          <p:cNvPr id="4" name="Content Placeholder 3">
            <a:extLst>
              <a:ext uri="{FF2B5EF4-FFF2-40B4-BE49-F238E27FC236}">
                <a16:creationId xmlns:a16="http://schemas.microsoft.com/office/drawing/2014/main" id="{31D65A56-84AD-C34E-B4B3-C50C1ED9DF88}"/>
              </a:ext>
            </a:extLst>
          </p:cNvPr>
          <p:cNvSpPr>
            <a:spLocks noGrp="1" noChangeArrowheads="1"/>
          </p:cNvSpPr>
          <p:nvPr>
            <p:ph idx="1"/>
          </p:nvPr>
        </p:nvSpPr>
        <p:spPr bwMode="auto">
          <a:xfrm>
            <a:off x="720000" y="1260000"/>
            <a:ext cx="10753200"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NZ" noProof="0"/>
          </a:p>
        </p:txBody>
      </p:sp>
    </p:spTree>
    <p:extLst>
      <p:ext uri="{BB962C8B-B14F-4D97-AF65-F5344CB8AC3E}">
        <p14:creationId xmlns:p14="http://schemas.microsoft.com/office/powerpoint/2010/main" val="31257703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VIOLET - Section break 2">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FC1E5F-9B17-A441-8C97-09664E66F424}"/>
              </a:ext>
            </a:extLst>
          </p:cNvPr>
          <p:cNvSpPr>
            <a:spLocks noGrp="1"/>
          </p:cNvSpPr>
          <p:nvPr>
            <p:ph type="title" hasCustomPrompt="1"/>
          </p:nvPr>
        </p:nvSpPr>
        <p:spPr>
          <a:xfrm>
            <a:off x="2027548" y="2060848"/>
            <a:ext cx="8136904" cy="2707712"/>
          </a:xfrm>
        </p:spPr>
        <p:txBody>
          <a:bodyPr/>
          <a:lstStyle>
            <a:lvl1pPr algn="ctr">
              <a:defRPr sz="4800" b="1">
                <a:solidFill>
                  <a:schemeClr val="accent4"/>
                </a:solidFill>
              </a:defRPr>
            </a:lvl1pPr>
          </a:lstStyle>
          <a:p>
            <a:r>
              <a:rPr lang="en-NZ" noProof="0"/>
              <a:t>Click to add text</a:t>
            </a:r>
          </a:p>
        </p:txBody>
      </p:sp>
    </p:spTree>
    <p:extLst>
      <p:ext uri="{BB962C8B-B14F-4D97-AF65-F5344CB8AC3E}">
        <p14:creationId xmlns:p14="http://schemas.microsoft.com/office/powerpoint/2010/main" val="30789807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VIOLET - Section break 3">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6" name="Oval 5"/>
          <p:cNvSpPr/>
          <p:nvPr/>
        </p:nvSpPr>
        <p:spPr bwMode="auto">
          <a:xfrm>
            <a:off x="3320819" y="620688"/>
            <a:ext cx="5550363" cy="5550363"/>
          </a:xfrm>
          <a:prstGeom prst="ellipse">
            <a:avLst/>
          </a:prstGeom>
          <a:solidFill>
            <a:schemeClr val="accent4"/>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marL="0" marR="0" indent="0" algn="l" defTabSz="1219139"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Arial" charset="0"/>
              <a:ea typeface="ＭＳ Ｐゴシック" pitchFamily="-112" charset="-128"/>
            </a:endParaRPr>
          </a:p>
        </p:txBody>
      </p:sp>
      <p:sp>
        <p:nvSpPr>
          <p:cNvPr id="2" name="Title 1"/>
          <p:cNvSpPr>
            <a:spLocks noGrp="1"/>
          </p:cNvSpPr>
          <p:nvPr>
            <p:ph type="title" hasCustomPrompt="1"/>
          </p:nvPr>
        </p:nvSpPr>
        <p:spPr>
          <a:xfrm>
            <a:off x="3299690" y="2042013"/>
            <a:ext cx="5592621" cy="2707712"/>
          </a:xfrm>
        </p:spPr>
        <p:txBody>
          <a:bodyPr/>
          <a:lstStyle>
            <a:lvl1pPr algn="ctr">
              <a:defRPr sz="4800" b="1">
                <a:solidFill>
                  <a:schemeClr val="bg1"/>
                </a:solidFill>
              </a:defRPr>
            </a:lvl1pPr>
          </a:lstStyle>
          <a:p>
            <a:r>
              <a:rPr lang="en-NZ" noProof="0"/>
              <a:t>Click to add text</a:t>
            </a:r>
          </a:p>
        </p:txBody>
      </p:sp>
    </p:spTree>
    <p:extLst>
      <p:ext uri="{BB962C8B-B14F-4D97-AF65-F5344CB8AC3E}">
        <p14:creationId xmlns:p14="http://schemas.microsoft.com/office/powerpoint/2010/main" val="3642402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VIOLET- Section break 4">
    <p:bg>
      <p:bgPr>
        <a:solidFill>
          <a:schemeClr val="accent6"/>
        </a:solidFill>
        <a:effectLst/>
      </p:bgPr>
    </p:bg>
    <p:spTree>
      <p:nvGrpSpPr>
        <p:cNvPr id="1" name=""/>
        <p:cNvGrpSpPr/>
        <p:nvPr/>
      </p:nvGrpSpPr>
      <p:grpSpPr>
        <a:xfrm>
          <a:off x="0" y="0"/>
          <a:ext cx="0" cy="0"/>
          <a:chOff x="0" y="0"/>
          <a:chExt cx="0" cy="0"/>
        </a:xfrm>
      </p:grpSpPr>
      <p:sp>
        <p:nvSpPr>
          <p:cNvPr id="6" name="Oval 5"/>
          <p:cNvSpPr/>
          <p:nvPr/>
        </p:nvSpPr>
        <p:spPr bwMode="auto">
          <a:xfrm>
            <a:off x="3320819" y="620688"/>
            <a:ext cx="5550363" cy="5550363"/>
          </a:xfrm>
          <a:prstGeom prst="ellipse">
            <a:avLst/>
          </a:prstGeom>
          <a:solidFill>
            <a:schemeClr val="accent4">
              <a:lumMod val="20000"/>
              <a:lumOff val="80000"/>
            </a:schemeClr>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marL="0" marR="0" indent="0" algn="l" defTabSz="1219139"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Arial" charset="0"/>
              <a:ea typeface="ＭＳ Ｐゴシック" pitchFamily="-112" charset="-128"/>
            </a:endParaRPr>
          </a:p>
        </p:txBody>
      </p:sp>
      <p:sp>
        <p:nvSpPr>
          <p:cNvPr id="2" name="Title 1"/>
          <p:cNvSpPr>
            <a:spLocks noGrp="1"/>
          </p:cNvSpPr>
          <p:nvPr>
            <p:ph type="title" hasCustomPrompt="1"/>
          </p:nvPr>
        </p:nvSpPr>
        <p:spPr>
          <a:xfrm>
            <a:off x="3299690" y="2042013"/>
            <a:ext cx="5592621" cy="2707712"/>
          </a:xfrm>
        </p:spPr>
        <p:txBody>
          <a:bodyPr/>
          <a:lstStyle>
            <a:lvl1pPr marL="0" indent="0" algn="ctr">
              <a:tabLst>
                <a:tab pos="1012825" algn="l"/>
              </a:tabLst>
              <a:defRPr sz="4800" b="1">
                <a:solidFill>
                  <a:schemeClr val="accent4"/>
                </a:solidFill>
              </a:defRPr>
            </a:lvl1pPr>
          </a:lstStyle>
          <a:p>
            <a:r>
              <a:rPr lang="en-NZ" noProof="0"/>
              <a:t>Click to add text</a:t>
            </a:r>
          </a:p>
        </p:txBody>
      </p:sp>
    </p:spTree>
    <p:extLst>
      <p:ext uri="{BB962C8B-B14F-4D97-AF65-F5344CB8AC3E}">
        <p14:creationId xmlns:p14="http://schemas.microsoft.com/office/powerpoint/2010/main" val="31571436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VIOLET - End slide ">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A7B01B56-E03A-5E41-81ED-B5170CBF4CD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3078" b="29087"/>
          <a:stretch/>
        </p:blipFill>
        <p:spPr>
          <a:xfrm>
            <a:off x="7121354" y="1"/>
            <a:ext cx="4499145" cy="6857998"/>
          </a:xfrm>
          <a:prstGeom prst="rect">
            <a:avLst/>
          </a:prstGeom>
        </p:spPr>
      </p:pic>
      <p:pic>
        <p:nvPicPr>
          <p:cNvPr id="10" name="Picture 9">
            <a:extLst>
              <a:ext uri="{FF2B5EF4-FFF2-40B4-BE49-F238E27FC236}">
                <a16:creationId xmlns:a16="http://schemas.microsoft.com/office/drawing/2014/main" id="{F7BF2FD8-29F2-5048-9214-BEB511A359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9376" y="404664"/>
            <a:ext cx="3168352" cy="1341346"/>
          </a:xfrm>
          <a:prstGeom prst="rect">
            <a:avLst/>
          </a:prstGeom>
        </p:spPr>
      </p:pic>
      <p:sp>
        <p:nvSpPr>
          <p:cNvPr id="18" name="TextBox 17">
            <a:extLst>
              <a:ext uri="{FF2B5EF4-FFF2-40B4-BE49-F238E27FC236}">
                <a16:creationId xmlns:a16="http://schemas.microsoft.com/office/drawing/2014/main" id="{BDD6BE2F-63F6-D143-AE6A-4284D301509A}"/>
              </a:ext>
            </a:extLst>
          </p:cNvPr>
          <p:cNvSpPr txBox="1"/>
          <p:nvPr userDrawn="1"/>
        </p:nvSpPr>
        <p:spPr>
          <a:xfrm>
            <a:off x="816000" y="3347459"/>
            <a:ext cx="5280000" cy="646331"/>
          </a:xfrm>
          <a:prstGeom prst="rect">
            <a:avLst/>
          </a:prstGeom>
          <a:noFill/>
        </p:spPr>
        <p:txBody>
          <a:bodyPr wrap="square" rtlCol="0">
            <a:spAutoFit/>
          </a:bodyPr>
          <a:lstStyle/>
          <a:p>
            <a:r>
              <a:rPr lang="en-US" sz="3600" b="1" dirty="0">
                <a:solidFill>
                  <a:schemeClr val="tx2"/>
                </a:solidFill>
              </a:rPr>
              <a:t>Thank you</a:t>
            </a:r>
          </a:p>
        </p:txBody>
      </p:sp>
      <p:sp>
        <p:nvSpPr>
          <p:cNvPr id="21" name="Rectangle 3">
            <a:extLst>
              <a:ext uri="{FF2B5EF4-FFF2-40B4-BE49-F238E27FC236}">
                <a16:creationId xmlns:a16="http://schemas.microsoft.com/office/drawing/2014/main" id="{AEB2DD18-A1A7-D149-87EF-C7F9377283CE}"/>
              </a:ext>
            </a:extLst>
          </p:cNvPr>
          <p:cNvSpPr>
            <a:spLocks noGrp="1" noChangeArrowheads="1"/>
          </p:cNvSpPr>
          <p:nvPr>
            <p:ph type="subTitle" idx="1" hasCustomPrompt="1"/>
          </p:nvPr>
        </p:nvSpPr>
        <p:spPr>
          <a:xfrm>
            <a:off x="816000" y="4220490"/>
            <a:ext cx="6066723" cy="699587"/>
          </a:xfrm>
        </p:spPr>
        <p:txBody>
          <a:bodyPr/>
          <a:lstStyle>
            <a:lvl1pPr marL="0" indent="0">
              <a:spcBef>
                <a:spcPts val="500"/>
              </a:spcBef>
              <a:buFontTx/>
              <a:buNone/>
              <a:defRPr sz="1600" b="1">
                <a:solidFill>
                  <a:srgbClr val="345E58"/>
                </a:solidFill>
              </a:defRPr>
            </a:lvl1pPr>
          </a:lstStyle>
          <a:p>
            <a:pPr lvl="0"/>
            <a:r>
              <a:rPr lang="en-NZ" noProof="0"/>
              <a:t>Click to add e-mail address</a:t>
            </a:r>
          </a:p>
        </p:txBody>
      </p:sp>
      <p:sp>
        <p:nvSpPr>
          <p:cNvPr id="3" name="Rectangle 2">
            <a:extLst>
              <a:ext uri="{FF2B5EF4-FFF2-40B4-BE49-F238E27FC236}">
                <a16:creationId xmlns:a16="http://schemas.microsoft.com/office/drawing/2014/main" id="{116BC314-46E2-4148-1E8E-84466FE1010F}"/>
              </a:ext>
            </a:extLst>
          </p:cNvPr>
          <p:cNvSpPr/>
          <p:nvPr userDrawn="1"/>
        </p:nvSpPr>
        <p:spPr>
          <a:xfrm>
            <a:off x="816000" y="5595239"/>
            <a:ext cx="1917513" cy="338554"/>
          </a:xfrm>
          <a:prstGeom prst="rect">
            <a:avLst/>
          </a:prstGeom>
        </p:spPr>
        <p:txBody>
          <a:bodyPr wrap="none">
            <a:spAutoFit/>
          </a:bodyPr>
          <a:lstStyle/>
          <a:p>
            <a:r>
              <a:rPr lang="en-US" sz="1600" dirty="0">
                <a:solidFill>
                  <a:srgbClr val="345E58"/>
                </a:solidFill>
              </a:rPr>
              <a:t>plantandfood.co.nz</a:t>
            </a:r>
          </a:p>
        </p:txBody>
      </p:sp>
      <p:pic>
        <p:nvPicPr>
          <p:cNvPr id="4" name="Picture 3">
            <a:extLst>
              <a:ext uri="{FF2B5EF4-FFF2-40B4-BE49-F238E27FC236}">
                <a16:creationId xmlns:a16="http://schemas.microsoft.com/office/drawing/2014/main" id="{A01DF09B-4FE0-A820-95C1-4E70C6D9E000}"/>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2733513" y="5624265"/>
            <a:ext cx="1584960" cy="274320"/>
          </a:xfrm>
          <a:prstGeom prst="rect">
            <a:avLst/>
          </a:prstGeom>
        </p:spPr>
      </p:pic>
      <p:sp>
        <p:nvSpPr>
          <p:cNvPr id="6" name="TextBox 5">
            <a:extLst>
              <a:ext uri="{FF2B5EF4-FFF2-40B4-BE49-F238E27FC236}">
                <a16:creationId xmlns:a16="http://schemas.microsoft.com/office/drawing/2014/main" id="{35D82A33-6215-1A74-867C-FFC9B10BC1BD}"/>
              </a:ext>
            </a:extLst>
          </p:cNvPr>
          <p:cNvSpPr txBox="1"/>
          <p:nvPr userDrawn="1"/>
        </p:nvSpPr>
        <p:spPr>
          <a:xfrm>
            <a:off x="816000" y="6313635"/>
            <a:ext cx="6134990" cy="392415"/>
          </a:xfrm>
          <a:prstGeom prst="rect">
            <a:avLst/>
          </a:prstGeom>
          <a:noFill/>
        </p:spPr>
        <p:txBody>
          <a:bodyPr wrap="square">
            <a:spAutoFit/>
          </a:bodyPr>
          <a:lstStyle/>
          <a:p>
            <a:r>
              <a:rPr lang="en-NZ" sz="650" dirty="0">
                <a:solidFill>
                  <a:srgbClr val="3E5D58"/>
                </a:solidFill>
                <a:effectLst/>
                <a:latin typeface="Arial" panose="020B0604020202020204" pitchFamily="34" charset="0"/>
                <a:cs typeface="Arial" panose="020B0604020202020204" pitchFamily="34" charset="0"/>
              </a:rPr>
              <a:t>DISCLAIMER: While every effort has been made to ensure the information in this presentation is accurate, The New Zealand Institute for Plant and Food Research Limited (Plant &amp; Food Research) cannot guarantee its accuracy and does not give any assurance as to the suitability of any such information for any particular use. Plant &amp; Food Research will not be liable in any way for any loss, damages or costs which may be incurred by any person in relation to this information.</a:t>
            </a:r>
          </a:p>
        </p:txBody>
      </p:sp>
    </p:spTree>
    <p:extLst>
      <p:ext uri="{BB962C8B-B14F-4D97-AF65-F5344CB8AC3E}">
        <p14:creationId xmlns:p14="http://schemas.microsoft.com/office/powerpoint/2010/main" val="3919979125"/>
      </p:ext>
    </p:extLst>
  </p:cSld>
  <p:clrMapOvr>
    <a:masterClrMapping/>
  </p:clrMapOvr>
  <p:extLst>
    <p:ext uri="{DCECCB84-F9BA-43D5-87BE-67443E8EF086}">
      <p15:sldGuideLst xmlns:p15="http://schemas.microsoft.com/office/powerpoint/2012/main">
        <p15:guide id="1" pos="3840">
          <p15:clr>
            <a:srgbClr val="FBAE40"/>
          </p15:clr>
        </p15:guide>
        <p15:guide id="2" pos="57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VIOLET - End slide + logos 1">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B1C8743-E878-F047-8D65-48FFA9473EE0}"/>
              </a:ext>
            </a:extLst>
          </p:cNvPr>
          <p:cNvSpPr/>
          <p:nvPr userDrawn="1"/>
        </p:nvSpPr>
        <p:spPr bwMode="auto">
          <a:xfrm>
            <a:off x="0" y="0"/>
            <a:ext cx="12192000" cy="5733256"/>
          </a:xfrm>
          <a:prstGeom prst="rect">
            <a:avLst/>
          </a:prstGeom>
          <a:solidFill>
            <a:schemeClr val="accent4">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112" charset="-128"/>
            </a:endParaRPr>
          </a:p>
        </p:txBody>
      </p:sp>
      <p:pic>
        <p:nvPicPr>
          <p:cNvPr id="18" name="Picture 17">
            <a:extLst>
              <a:ext uri="{FF2B5EF4-FFF2-40B4-BE49-F238E27FC236}">
                <a16:creationId xmlns:a16="http://schemas.microsoft.com/office/drawing/2014/main" id="{0A981915-3EE1-B84F-9572-1748C5A7DA9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4675" b="30401"/>
          <a:stretch/>
        </p:blipFill>
        <p:spPr>
          <a:xfrm>
            <a:off x="7293474" y="0"/>
            <a:ext cx="4004927" cy="5733256"/>
          </a:xfrm>
          <a:prstGeom prst="rect">
            <a:avLst/>
          </a:prstGeom>
        </p:spPr>
      </p:pic>
      <p:sp>
        <p:nvSpPr>
          <p:cNvPr id="36" name="Content Placeholder 10">
            <a:extLst>
              <a:ext uri="{FF2B5EF4-FFF2-40B4-BE49-F238E27FC236}">
                <a16:creationId xmlns:a16="http://schemas.microsoft.com/office/drawing/2014/main" id="{30BFC24E-B1D5-464A-9BD1-9D90E146CF87}"/>
              </a:ext>
            </a:extLst>
          </p:cNvPr>
          <p:cNvSpPr>
            <a:spLocks noGrp="1"/>
          </p:cNvSpPr>
          <p:nvPr>
            <p:ph sz="quarter" idx="26" hasCustomPrompt="1"/>
          </p:nvPr>
        </p:nvSpPr>
        <p:spPr>
          <a:xfrm>
            <a:off x="10706174" y="5857536"/>
            <a:ext cx="1224000" cy="857251"/>
          </a:xfrm>
        </p:spPr>
        <p:txBody>
          <a:bodyPr anchor="ctr"/>
          <a:lstStyle>
            <a:lvl1pPr marL="0" indent="0" algn="ctr">
              <a:buNone/>
              <a:defRPr sz="1400"/>
            </a:lvl1pPr>
          </a:lstStyle>
          <a:p>
            <a:pPr lvl="0"/>
            <a:r>
              <a:rPr lang="en-US" dirty="0"/>
              <a:t>Click picture icon to insert logo</a:t>
            </a:r>
          </a:p>
        </p:txBody>
      </p:sp>
      <p:sp>
        <p:nvSpPr>
          <p:cNvPr id="8" name="Rectangle 7">
            <a:extLst>
              <a:ext uri="{FF2B5EF4-FFF2-40B4-BE49-F238E27FC236}">
                <a16:creationId xmlns:a16="http://schemas.microsoft.com/office/drawing/2014/main" id="{F9437CE5-28AF-5146-AB3F-F6D911F17DBE}"/>
              </a:ext>
            </a:extLst>
          </p:cNvPr>
          <p:cNvSpPr/>
          <p:nvPr/>
        </p:nvSpPr>
        <p:spPr>
          <a:xfrm>
            <a:off x="820800" y="6399340"/>
            <a:ext cx="6096000" cy="215444"/>
          </a:xfrm>
          <a:prstGeom prst="rect">
            <a:avLst/>
          </a:prstGeom>
        </p:spPr>
        <p:txBody>
          <a:bodyPr>
            <a:spAutoFit/>
          </a:bodyPr>
          <a:lstStyle/>
          <a:p>
            <a:r>
              <a:rPr lang="en-NZ" sz="800" b="0" i="0" dirty="0">
                <a:solidFill>
                  <a:srgbClr val="3E5D58"/>
                </a:solidFill>
                <a:effectLst/>
                <a:latin typeface="Arial" panose="020B0604020202020204" pitchFamily="34" charset="0"/>
                <a:cs typeface="Arial" panose="020B0604020202020204" pitchFamily="34" charset="0"/>
              </a:rPr>
              <a:t>The New Zealand Institute for Plant and Food Research Limited</a:t>
            </a:r>
            <a:endParaRPr lang="en-US" sz="8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6CBF9721-3D5E-9143-999E-2FA01D2C172D}"/>
              </a:ext>
            </a:extLst>
          </p:cNvPr>
          <p:cNvSpPr/>
          <p:nvPr userDrawn="1"/>
        </p:nvSpPr>
        <p:spPr>
          <a:xfrm>
            <a:off x="820800" y="6399340"/>
            <a:ext cx="6096000" cy="215444"/>
          </a:xfrm>
          <a:prstGeom prst="rect">
            <a:avLst/>
          </a:prstGeom>
        </p:spPr>
        <p:txBody>
          <a:bodyPr>
            <a:spAutoFit/>
          </a:bodyPr>
          <a:lstStyle/>
          <a:p>
            <a:r>
              <a:rPr lang="en-NZ" sz="800" b="0" i="0" dirty="0">
                <a:solidFill>
                  <a:srgbClr val="3E5D58"/>
                </a:solidFill>
                <a:effectLst/>
                <a:latin typeface="Arial" panose="020B0604020202020204" pitchFamily="34" charset="0"/>
                <a:cs typeface="Arial" panose="020B0604020202020204" pitchFamily="34" charset="0"/>
              </a:rPr>
              <a:t>The New Zealand Institute for Plant and Food Research Limited</a:t>
            </a:r>
            <a:endParaRPr lang="en-US" sz="800"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FFD33071-67F0-5444-B90C-D40754A485B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9376" y="404664"/>
            <a:ext cx="3168352" cy="1341346"/>
          </a:xfrm>
          <a:prstGeom prst="rect">
            <a:avLst/>
          </a:prstGeom>
        </p:spPr>
      </p:pic>
      <p:sp>
        <p:nvSpPr>
          <p:cNvPr id="27" name="Content Placeholder 10">
            <a:extLst>
              <a:ext uri="{FF2B5EF4-FFF2-40B4-BE49-F238E27FC236}">
                <a16:creationId xmlns:a16="http://schemas.microsoft.com/office/drawing/2014/main" id="{C108F751-0FA3-FF4D-9D6E-13B84D7ECBE1}"/>
              </a:ext>
            </a:extLst>
          </p:cNvPr>
          <p:cNvSpPr>
            <a:spLocks noGrp="1"/>
          </p:cNvSpPr>
          <p:nvPr>
            <p:ph sz="quarter" idx="24" hasCustomPrompt="1"/>
          </p:nvPr>
        </p:nvSpPr>
        <p:spPr>
          <a:xfrm>
            <a:off x="6492186" y="5857536"/>
            <a:ext cx="1224000" cy="857251"/>
          </a:xfrm>
        </p:spPr>
        <p:txBody>
          <a:bodyPr anchor="ctr"/>
          <a:lstStyle>
            <a:lvl1pPr marL="0" indent="0" algn="ctr">
              <a:buNone/>
              <a:defRPr sz="1400"/>
            </a:lvl1pPr>
          </a:lstStyle>
          <a:p>
            <a:pPr lvl="0"/>
            <a:r>
              <a:rPr lang="en-US" dirty="0"/>
              <a:t>Click picture icon to insert logo</a:t>
            </a:r>
          </a:p>
        </p:txBody>
      </p:sp>
      <p:sp>
        <p:nvSpPr>
          <p:cNvPr id="35" name="Content Placeholder 10">
            <a:extLst>
              <a:ext uri="{FF2B5EF4-FFF2-40B4-BE49-F238E27FC236}">
                <a16:creationId xmlns:a16="http://schemas.microsoft.com/office/drawing/2014/main" id="{524AECA7-0EBE-8B42-B40F-49F4F1EA60DE}"/>
              </a:ext>
            </a:extLst>
          </p:cNvPr>
          <p:cNvSpPr>
            <a:spLocks noGrp="1"/>
          </p:cNvSpPr>
          <p:nvPr>
            <p:ph sz="quarter" idx="25" hasCustomPrompt="1"/>
          </p:nvPr>
        </p:nvSpPr>
        <p:spPr>
          <a:xfrm>
            <a:off x="5087524" y="5857536"/>
            <a:ext cx="1224000" cy="857251"/>
          </a:xfrm>
        </p:spPr>
        <p:txBody>
          <a:bodyPr anchor="ctr"/>
          <a:lstStyle>
            <a:lvl1pPr marL="0" indent="0" algn="ctr">
              <a:buNone/>
              <a:defRPr sz="1400"/>
            </a:lvl1pPr>
          </a:lstStyle>
          <a:p>
            <a:pPr lvl="0"/>
            <a:r>
              <a:rPr lang="en-US" dirty="0"/>
              <a:t>Click picture icon to insert logo</a:t>
            </a:r>
          </a:p>
        </p:txBody>
      </p:sp>
      <p:sp>
        <p:nvSpPr>
          <p:cNvPr id="37" name="Content Placeholder 10">
            <a:extLst>
              <a:ext uri="{FF2B5EF4-FFF2-40B4-BE49-F238E27FC236}">
                <a16:creationId xmlns:a16="http://schemas.microsoft.com/office/drawing/2014/main" id="{488B4926-1D71-8A48-9B4F-B10275E725BF}"/>
              </a:ext>
            </a:extLst>
          </p:cNvPr>
          <p:cNvSpPr>
            <a:spLocks noGrp="1"/>
          </p:cNvSpPr>
          <p:nvPr>
            <p:ph sz="quarter" idx="27" hasCustomPrompt="1"/>
          </p:nvPr>
        </p:nvSpPr>
        <p:spPr>
          <a:xfrm>
            <a:off x="7896848" y="5857536"/>
            <a:ext cx="1224000" cy="857251"/>
          </a:xfrm>
        </p:spPr>
        <p:txBody>
          <a:bodyPr anchor="ctr"/>
          <a:lstStyle>
            <a:lvl1pPr marL="0" indent="0" algn="ctr">
              <a:buNone/>
              <a:defRPr sz="1400"/>
            </a:lvl1pPr>
          </a:lstStyle>
          <a:p>
            <a:pPr lvl="0"/>
            <a:r>
              <a:rPr lang="en-US" dirty="0"/>
              <a:t>Click picture icon to insert logo</a:t>
            </a:r>
          </a:p>
        </p:txBody>
      </p:sp>
      <p:sp>
        <p:nvSpPr>
          <p:cNvPr id="38" name="Content Placeholder 10">
            <a:extLst>
              <a:ext uri="{FF2B5EF4-FFF2-40B4-BE49-F238E27FC236}">
                <a16:creationId xmlns:a16="http://schemas.microsoft.com/office/drawing/2014/main" id="{4F2DD07C-538E-C14D-8F9E-7C7540EEEBA1}"/>
              </a:ext>
            </a:extLst>
          </p:cNvPr>
          <p:cNvSpPr>
            <a:spLocks noGrp="1"/>
          </p:cNvSpPr>
          <p:nvPr>
            <p:ph sz="quarter" idx="28" hasCustomPrompt="1"/>
          </p:nvPr>
        </p:nvSpPr>
        <p:spPr>
          <a:xfrm>
            <a:off x="9301511" y="5857536"/>
            <a:ext cx="1224000" cy="857251"/>
          </a:xfrm>
        </p:spPr>
        <p:txBody>
          <a:bodyPr anchor="ctr"/>
          <a:lstStyle>
            <a:lvl1pPr marL="0" indent="0" algn="ctr">
              <a:buNone/>
              <a:defRPr sz="1400"/>
            </a:lvl1pPr>
          </a:lstStyle>
          <a:p>
            <a:pPr lvl="0"/>
            <a:r>
              <a:rPr lang="en-US" dirty="0"/>
              <a:t>Click picture icon to insert logo</a:t>
            </a:r>
          </a:p>
        </p:txBody>
      </p:sp>
      <p:sp>
        <p:nvSpPr>
          <p:cNvPr id="28" name="Rectangle 27">
            <a:extLst>
              <a:ext uri="{FF2B5EF4-FFF2-40B4-BE49-F238E27FC236}">
                <a16:creationId xmlns:a16="http://schemas.microsoft.com/office/drawing/2014/main" id="{5EE2412E-79B9-6B4C-B3B0-F476687FD8D6}"/>
              </a:ext>
            </a:extLst>
          </p:cNvPr>
          <p:cNvSpPr/>
          <p:nvPr userDrawn="1"/>
        </p:nvSpPr>
        <p:spPr>
          <a:xfrm>
            <a:off x="816000" y="5998503"/>
            <a:ext cx="1917513" cy="338554"/>
          </a:xfrm>
          <a:prstGeom prst="rect">
            <a:avLst/>
          </a:prstGeom>
        </p:spPr>
        <p:txBody>
          <a:bodyPr wrap="none">
            <a:spAutoFit/>
          </a:bodyPr>
          <a:lstStyle/>
          <a:p>
            <a:r>
              <a:rPr lang="en-US" sz="1600" dirty="0">
                <a:solidFill>
                  <a:srgbClr val="345E58"/>
                </a:solidFill>
              </a:rPr>
              <a:t>plantandfood.co.nz</a:t>
            </a:r>
          </a:p>
        </p:txBody>
      </p:sp>
      <p:pic>
        <p:nvPicPr>
          <p:cNvPr id="29" name="Picture 28">
            <a:extLst>
              <a:ext uri="{FF2B5EF4-FFF2-40B4-BE49-F238E27FC236}">
                <a16:creationId xmlns:a16="http://schemas.microsoft.com/office/drawing/2014/main" id="{BD7DBEAC-A853-684B-9605-0635DC5CF3BE}"/>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2733513" y="6027529"/>
            <a:ext cx="1584960" cy="274320"/>
          </a:xfrm>
          <a:prstGeom prst="rect">
            <a:avLst/>
          </a:prstGeom>
        </p:spPr>
      </p:pic>
      <p:sp>
        <p:nvSpPr>
          <p:cNvPr id="30" name="TextBox 29">
            <a:extLst>
              <a:ext uri="{FF2B5EF4-FFF2-40B4-BE49-F238E27FC236}">
                <a16:creationId xmlns:a16="http://schemas.microsoft.com/office/drawing/2014/main" id="{30AD1CFF-0DA1-BD43-AA56-61F2AC0B6FE5}"/>
              </a:ext>
            </a:extLst>
          </p:cNvPr>
          <p:cNvSpPr txBox="1"/>
          <p:nvPr userDrawn="1"/>
        </p:nvSpPr>
        <p:spPr>
          <a:xfrm>
            <a:off x="816000" y="3347459"/>
            <a:ext cx="5280000" cy="646331"/>
          </a:xfrm>
          <a:prstGeom prst="rect">
            <a:avLst/>
          </a:prstGeom>
          <a:noFill/>
        </p:spPr>
        <p:txBody>
          <a:bodyPr wrap="square" rtlCol="0">
            <a:spAutoFit/>
          </a:bodyPr>
          <a:lstStyle/>
          <a:p>
            <a:r>
              <a:rPr lang="en-US" sz="3600" b="1" dirty="0">
                <a:solidFill>
                  <a:schemeClr val="tx2"/>
                </a:solidFill>
              </a:rPr>
              <a:t>Thank you</a:t>
            </a:r>
          </a:p>
        </p:txBody>
      </p:sp>
      <p:sp>
        <p:nvSpPr>
          <p:cNvPr id="31" name="Rectangle 3">
            <a:extLst>
              <a:ext uri="{FF2B5EF4-FFF2-40B4-BE49-F238E27FC236}">
                <a16:creationId xmlns:a16="http://schemas.microsoft.com/office/drawing/2014/main" id="{ACD2B860-7021-CD4D-87AE-94D9131081F4}"/>
              </a:ext>
            </a:extLst>
          </p:cNvPr>
          <p:cNvSpPr>
            <a:spLocks noGrp="1" noChangeArrowheads="1"/>
          </p:cNvSpPr>
          <p:nvPr>
            <p:ph type="subTitle" idx="1" hasCustomPrompt="1"/>
          </p:nvPr>
        </p:nvSpPr>
        <p:spPr>
          <a:xfrm>
            <a:off x="816000" y="4220490"/>
            <a:ext cx="6066723" cy="699587"/>
          </a:xfrm>
        </p:spPr>
        <p:txBody>
          <a:bodyPr/>
          <a:lstStyle>
            <a:lvl1pPr marL="0" indent="0">
              <a:spcBef>
                <a:spcPts val="500"/>
              </a:spcBef>
              <a:buFontTx/>
              <a:buNone/>
              <a:defRPr sz="1600" b="1">
                <a:solidFill>
                  <a:srgbClr val="345E58"/>
                </a:solidFill>
              </a:defRPr>
            </a:lvl1pPr>
          </a:lstStyle>
          <a:p>
            <a:pPr lvl="0"/>
            <a:r>
              <a:rPr lang="en-NZ" noProof="0"/>
              <a:t>Click to add e-mail address</a:t>
            </a:r>
          </a:p>
        </p:txBody>
      </p:sp>
      <p:sp>
        <p:nvSpPr>
          <p:cNvPr id="3" name="TextBox 2">
            <a:extLst>
              <a:ext uri="{FF2B5EF4-FFF2-40B4-BE49-F238E27FC236}">
                <a16:creationId xmlns:a16="http://schemas.microsoft.com/office/drawing/2014/main" id="{DF033AFF-BBF4-F527-8C1C-055ED04F571E}"/>
              </a:ext>
            </a:extLst>
          </p:cNvPr>
          <p:cNvSpPr txBox="1"/>
          <p:nvPr userDrawn="1"/>
        </p:nvSpPr>
        <p:spPr>
          <a:xfrm>
            <a:off x="817200" y="5146777"/>
            <a:ext cx="6134990" cy="392415"/>
          </a:xfrm>
          <a:prstGeom prst="rect">
            <a:avLst/>
          </a:prstGeom>
          <a:noFill/>
        </p:spPr>
        <p:txBody>
          <a:bodyPr wrap="square">
            <a:spAutoFit/>
          </a:bodyPr>
          <a:lstStyle/>
          <a:p>
            <a:r>
              <a:rPr lang="en-NZ" sz="650" dirty="0">
                <a:solidFill>
                  <a:srgbClr val="3E5D58"/>
                </a:solidFill>
                <a:effectLst/>
                <a:latin typeface="Arial" panose="020B0604020202020204" pitchFamily="34" charset="0"/>
                <a:cs typeface="Arial" panose="020B0604020202020204" pitchFamily="34" charset="0"/>
              </a:rPr>
              <a:t>DISCLAIMER: While every effort has been made to ensure the information in this presentation is accurate, The New Zealand Institute for Plant and Food Research Limited (Plant &amp; Food Research) cannot guarantee its accuracy and does not give any assurance as to the suitability of any such information for any particular use. Plant &amp; Food Research will not be liable in any way for any loss, damages or costs which may be incurred by any person in relation to this information.</a:t>
            </a:r>
          </a:p>
        </p:txBody>
      </p:sp>
    </p:spTree>
    <p:extLst>
      <p:ext uri="{BB962C8B-B14F-4D97-AF65-F5344CB8AC3E}">
        <p14:creationId xmlns:p14="http://schemas.microsoft.com/office/powerpoint/2010/main" val="116241495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VIOLET - End slide + logos 2">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9AE451C-64CC-A948-BF8B-D75185313885}"/>
              </a:ext>
            </a:extLst>
          </p:cNvPr>
          <p:cNvSpPr/>
          <p:nvPr userDrawn="1"/>
        </p:nvSpPr>
        <p:spPr bwMode="auto">
          <a:xfrm>
            <a:off x="6096000" y="1"/>
            <a:ext cx="6096000" cy="6858000"/>
          </a:xfrm>
          <a:prstGeom prst="rect">
            <a:avLst/>
          </a:prstGeom>
          <a:solidFill>
            <a:schemeClr val="accent4">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112" charset="-128"/>
            </a:endParaRPr>
          </a:p>
        </p:txBody>
      </p:sp>
      <p:pic>
        <p:nvPicPr>
          <p:cNvPr id="4" name="Picture 3">
            <a:extLst>
              <a:ext uri="{FF2B5EF4-FFF2-40B4-BE49-F238E27FC236}">
                <a16:creationId xmlns:a16="http://schemas.microsoft.com/office/drawing/2014/main" id="{7215F253-7F8C-4342-9328-B6A35142988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202997" y="1314986"/>
            <a:ext cx="4016248" cy="3216402"/>
          </a:xfrm>
          <a:prstGeom prst="rect">
            <a:avLst/>
          </a:prstGeom>
        </p:spPr>
      </p:pic>
      <p:sp>
        <p:nvSpPr>
          <p:cNvPr id="2" name="Title 1"/>
          <p:cNvSpPr>
            <a:spLocks noGrp="1"/>
          </p:cNvSpPr>
          <p:nvPr>
            <p:ph type="title" hasCustomPrompt="1"/>
          </p:nvPr>
        </p:nvSpPr>
        <p:spPr>
          <a:xfrm>
            <a:off x="884457" y="966273"/>
            <a:ext cx="4487000" cy="697427"/>
          </a:xfrm>
        </p:spPr>
        <p:txBody>
          <a:bodyPr anchor="t" anchorCtr="0"/>
          <a:lstStyle>
            <a:lvl1pPr marL="0" marR="0" indent="0" algn="l" defTabSz="914400" rtl="0" eaLnBrk="1" fontAlgn="base" latinLnBrk="0" hangingPunct="1">
              <a:lnSpc>
                <a:spcPct val="100000"/>
              </a:lnSpc>
              <a:spcBef>
                <a:spcPct val="0"/>
              </a:spcBef>
              <a:spcAft>
                <a:spcPct val="0"/>
              </a:spcAft>
              <a:buClrTx/>
              <a:buSzTx/>
              <a:buFontTx/>
              <a:buNone/>
              <a:tabLst/>
              <a:defRPr sz="3600" b="1">
                <a:solidFill>
                  <a:schemeClr val="tx2"/>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dirty="0"/>
              <a:t>Thank you</a:t>
            </a:r>
          </a:p>
        </p:txBody>
      </p:sp>
      <p:pic>
        <p:nvPicPr>
          <p:cNvPr id="10" name="Picture 9">
            <a:extLst>
              <a:ext uri="{FF2B5EF4-FFF2-40B4-BE49-F238E27FC236}">
                <a16:creationId xmlns:a16="http://schemas.microsoft.com/office/drawing/2014/main" id="{F7BF2FD8-29F2-5048-9214-BEB511A359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68886" y="4915104"/>
            <a:ext cx="3168352" cy="1341346"/>
          </a:xfrm>
          <a:prstGeom prst="rect">
            <a:avLst/>
          </a:prstGeom>
        </p:spPr>
      </p:pic>
      <p:sp>
        <p:nvSpPr>
          <p:cNvPr id="3" name="TextBox 2">
            <a:extLst>
              <a:ext uri="{FF2B5EF4-FFF2-40B4-BE49-F238E27FC236}">
                <a16:creationId xmlns:a16="http://schemas.microsoft.com/office/drawing/2014/main" id="{71ACFAE5-611E-039D-4219-B7A70E459504}"/>
              </a:ext>
            </a:extLst>
          </p:cNvPr>
          <p:cNvSpPr txBox="1"/>
          <p:nvPr userDrawn="1"/>
        </p:nvSpPr>
        <p:spPr>
          <a:xfrm>
            <a:off x="816000" y="6205145"/>
            <a:ext cx="4732393" cy="492443"/>
          </a:xfrm>
          <a:prstGeom prst="rect">
            <a:avLst/>
          </a:prstGeom>
          <a:noFill/>
        </p:spPr>
        <p:txBody>
          <a:bodyPr wrap="square">
            <a:spAutoFit/>
          </a:bodyPr>
          <a:lstStyle/>
          <a:p>
            <a:r>
              <a:rPr lang="en-NZ" sz="650" dirty="0">
                <a:solidFill>
                  <a:srgbClr val="3E5D58"/>
                </a:solidFill>
                <a:effectLst/>
                <a:latin typeface="Arial" panose="020B0604020202020204" pitchFamily="34" charset="0"/>
                <a:cs typeface="Arial" panose="020B0604020202020204" pitchFamily="34" charset="0"/>
              </a:rPr>
              <a:t>DISCLAIMER: While every effort has been made to ensure the information in this presentation is accurate, The New Zealand Institute for Plant and Food Research Limited (Plant &amp; Food Research) cannot guarantee its accuracy and does not give any assurance as to the suitability of any such information for any particular use. Plant &amp; Food Research will not be liable in any way for any loss, damages or costs which may be incurred by any person in relation to this information.</a:t>
            </a:r>
          </a:p>
        </p:txBody>
      </p:sp>
      <p:sp>
        <p:nvSpPr>
          <p:cNvPr id="24" name="Content Placeholder 10">
            <a:extLst>
              <a:ext uri="{FF2B5EF4-FFF2-40B4-BE49-F238E27FC236}">
                <a16:creationId xmlns:a16="http://schemas.microsoft.com/office/drawing/2014/main" id="{3033F68C-F701-B149-A7CD-35109CAC5166}"/>
              </a:ext>
            </a:extLst>
          </p:cNvPr>
          <p:cNvSpPr>
            <a:spLocks noGrp="1"/>
          </p:cNvSpPr>
          <p:nvPr>
            <p:ph sz="quarter" idx="26" hasCustomPrompt="1"/>
          </p:nvPr>
        </p:nvSpPr>
        <p:spPr>
          <a:xfrm>
            <a:off x="884457" y="3017476"/>
            <a:ext cx="1224000" cy="857251"/>
          </a:xfrm>
        </p:spPr>
        <p:txBody>
          <a:bodyPr anchor="ctr"/>
          <a:lstStyle>
            <a:lvl1pPr marL="0" indent="0" algn="ctr">
              <a:buNone/>
              <a:defRPr sz="1400"/>
            </a:lvl1pPr>
          </a:lstStyle>
          <a:p>
            <a:pPr lvl="0"/>
            <a:r>
              <a:rPr lang="en-US" dirty="0"/>
              <a:t>Click picture icon to insert logo</a:t>
            </a:r>
          </a:p>
        </p:txBody>
      </p:sp>
      <p:sp>
        <p:nvSpPr>
          <p:cNvPr id="25" name="Content Placeholder 10">
            <a:extLst>
              <a:ext uri="{FF2B5EF4-FFF2-40B4-BE49-F238E27FC236}">
                <a16:creationId xmlns:a16="http://schemas.microsoft.com/office/drawing/2014/main" id="{1990401A-DDA4-919A-E487-C41F6E139EAC}"/>
              </a:ext>
            </a:extLst>
          </p:cNvPr>
          <p:cNvSpPr>
            <a:spLocks noGrp="1"/>
          </p:cNvSpPr>
          <p:nvPr>
            <p:ph sz="quarter" idx="25" hasCustomPrompt="1"/>
          </p:nvPr>
        </p:nvSpPr>
        <p:spPr>
          <a:xfrm>
            <a:off x="884457" y="4075809"/>
            <a:ext cx="1224000" cy="857251"/>
          </a:xfrm>
        </p:spPr>
        <p:txBody>
          <a:bodyPr anchor="ctr"/>
          <a:lstStyle>
            <a:lvl1pPr marL="0" indent="0" algn="ctr">
              <a:buNone/>
              <a:defRPr sz="1400"/>
            </a:lvl1pPr>
          </a:lstStyle>
          <a:p>
            <a:pPr lvl="0"/>
            <a:r>
              <a:rPr lang="en-US" dirty="0"/>
              <a:t>Click picture icon to insert logo</a:t>
            </a:r>
          </a:p>
        </p:txBody>
      </p:sp>
      <p:sp>
        <p:nvSpPr>
          <p:cNvPr id="26" name="Content Placeholder 10">
            <a:extLst>
              <a:ext uri="{FF2B5EF4-FFF2-40B4-BE49-F238E27FC236}">
                <a16:creationId xmlns:a16="http://schemas.microsoft.com/office/drawing/2014/main" id="{952F8B22-86ED-F251-5308-61EE952D44D7}"/>
              </a:ext>
            </a:extLst>
          </p:cNvPr>
          <p:cNvSpPr>
            <a:spLocks noGrp="1"/>
          </p:cNvSpPr>
          <p:nvPr>
            <p:ph sz="quarter" idx="31" hasCustomPrompt="1"/>
          </p:nvPr>
        </p:nvSpPr>
        <p:spPr>
          <a:xfrm>
            <a:off x="884457" y="1959143"/>
            <a:ext cx="1224000" cy="857251"/>
          </a:xfrm>
        </p:spPr>
        <p:txBody>
          <a:bodyPr anchor="ctr"/>
          <a:lstStyle>
            <a:lvl1pPr marL="0" indent="0" algn="ctr">
              <a:buNone/>
              <a:defRPr sz="1400"/>
            </a:lvl1pPr>
          </a:lstStyle>
          <a:p>
            <a:pPr lvl="0"/>
            <a:r>
              <a:rPr lang="en-US" dirty="0"/>
              <a:t>Click picture icon to insert logo</a:t>
            </a:r>
          </a:p>
        </p:txBody>
      </p:sp>
      <p:sp>
        <p:nvSpPr>
          <p:cNvPr id="29" name="Content Placeholder 10">
            <a:extLst>
              <a:ext uri="{FF2B5EF4-FFF2-40B4-BE49-F238E27FC236}">
                <a16:creationId xmlns:a16="http://schemas.microsoft.com/office/drawing/2014/main" id="{6C18F283-7B96-54D1-4DD0-323366CF9D70}"/>
              </a:ext>
            </a:extLst>
          </p:cNvPr>
          <p:cNvSpPr>
            <a:spLocks noGrp="1"/>
          </p:cNvSpPr>
          <p:nvPr>
            <p:ph sz="quarter" idx="33" hasCustomPrompt="1"/>
          </p:nvPr>
        </p:nvSpPr>
        <p:spPr>
          <a:xfrm>
            <a:off x="2414508" y="5134769"/>
            <a:ext cx="1224000" cy="857251"/>
          </a:xfrm>
        </p:spPr>
        <p:txBody>
          <a:bodyPr anchor="ctr"/>
          <a:lstStyle>
            <a:lvl1pPr marL="0" indent="0" algn="ctr">
              <a:buNone/>
              <a:defRPr sz="1400"/>
            </a:lvl1pPr>
          </a:lstStyle>
          <a:p>
            <a:pPr lvl="0"/>
            <a:r>
              <a:rPr lang="en-US" dirty="0"/>
              <a:t>Click picture icon to insert logo</a:t>
            </a:r>
          </a:p>
        </p:txBody>
      </p:sp>
      <p:sp>
        <p:nvSpPr>
          <p:cNvPr id="35" name="Content Placeholder 10">
            <a:extLst>
              <a:ext uri="{FF2B5EF4-FFF2-40B4-BE49-F238E27FC236}">
                <a16:creationId xmlns:a16="http://schemas.microsoft.com/office/drawing/2014/main" id="{D51CBC74-9549-5023-C5B6-D3BD5F8F48FE}"/>
              </a:ext>
            </a:extLst>
          </p:cNvPr>
          <p:cNvSpPr>
            <a:spLocks noGrp="1"/>
          </p:cNvSpPr>
          <p:nvPr>
            <p:ph sz="quarter" idx="34" hasCustomPrompt="1"/>
          </p:nvPr>
        </p:nvSpPr>
        <p:spPr>
          <a:xfrm>
            <a:off x="884457" y="5134143"/>
            <a:ext cx="1224000" cy="857251"/>
          </a:xfrm>
        </p:spPr>
        <p:txBody>
          <a:bodyPr anchor="ctr"/>
          <a:lstStyle>
            <a:lvl1pPr marL="0" indent="0" algn="ctr">
              <a:buNone/>
              <a:defRPr sz="1400"/>
            </a:lvl1pPr>
          </a:lstStyle>
          <a:p>
            <a:pPr lvl="0"/>
            <a:r>
              <a:rPr lang="en-US" dirty="0"/>
              <a:t>Click picture icon to insert logo</a:t>
            </a:r>
          </a:p>
        </p:txBody>
      </p:sp>
      <p:sp>
        <p:nvSpPr>
          <p:cNvPr id="36" name="Content Placeholder 10">
            <a:extLst>
              <a:ext uri="{FF2B5EF4-FFF2-40B4-BE49-F238E27FC236}">
                <a16:creationId xmlns:a16="http://schemas.microsoft.com/office/drawing/2014/main" id="{0F60CAA3-D30C-8D54-7648-44EAE6C8B79B}"/>
              </a:ext>
            </a:extLst>
          </p:cNvPr>
          <p:cNvSpPr>
            <a:spLocks noGrp="1"/>
          </p:cNvSpPr>
          <p:nvPr>
            <p:ph sz="quarter" idx="35" hasCustomPrompt="1"/>
          </p:nvPr>
        </p:nvSpPr>
        <p:spPr>
          <a:xfrm>
            <a:off x="3944559" y="5134769"/>
            <a:ext cx="1224000" cy="857251"/>
          </a:xfrm>
        </p:spPr>
        <p:txBody>
          <a:bodyPr anchor="ctr"/>
          <a:lstStyle>
            <a:lvl1pPr marL="0" indent="0" algn="ctr">
              <a:buNone/>
              <a:defRPr sz="1400"/>
            </a:lvl1pPr>
          </a:lstStyle>
          <a:p>
            <a:pPr lvl="0"/>
            <a:r>
              <a:rPr lang="en-US" dirty="0"/>
              <a:t>Click picture icon to insert logo</a:t>
            </a:r>
          </a:p>
        </p:txBody>
      </p:sp>
      <p:sp>
        <p:nvSpPr>
          <p:cNvPr id="37" name="Content Placeholder 10">
            <a:extLst>
              <a:ext uri="{FF2B5EF4-FFF2-40B4-BE49-F238E27FC236}">
                <a16:creationId xmlns:a16="http://schemas.microsoft.com/office/drawing/2014/main" id="{FB1280EB-A3E4-EA99-4CFD-598D70524D36}"/>
              </a:ext>
            </a:extLst>
          </p:cNvPr>
          <p:cNvSpPr>
            <a:spLocks noGrp="1"/>
          </p:cNvSpPr>
          <p:nvPr>
            <p:ph sz="quarter" idx="36" hasCustomPrompt="1"/>
          </p:nvPr>
        </p:nvSpPr>
        <p:spPr>
          <a:xfrm>
            <a:off x="2414508" y="4075809"/>
            <a:ext cx="1224000" cy="857251"/>
          </a:xfrm>
        </p:spPr>
        <p:txBody>
          <a:bodyPr anchor="ctr"/>
          <a:lstStyle>
            <a:lvl1pPr marL="0" indent="0" algn="ctr">
              <a:buNone/>
              <a:defRPr sz="1400"/>
            </a:lvl1pPr>
          </a:lstStyle>
          <a:p>
            <a:pPr lvl="0"/>
            <a:r>
              <a:rPr lang="en-US" dirty="0"/>
              <a:t>Click picture icon to insert logo</a:t>
            </a:r>
          </a:p>
        </p:txBody>
      </p:sp>
      <p:sp>
        <p:nvSpPr>
          <p:cNvPr id="38" name="Content Placeholder 10">
            <a:extLst>
              <a:ext uri="{FF2B5EF4-FFF2-40B4-BE49-F238E27FC236}">
                <a16:creationId xmlns:a16="http://schemas.microsoft.com/office/drawing/2014/main" id="{18E15E35-507B-CA44-7E17-7DE027CF671D}"/>
              </a:ext>
            </a:extLst>
          </p:cNvPr>
          <p:cNvSpPr>
            <a:spLocks noGrp="1"/>
          </p:cNvSpPr>
          <p:nvPr>
            <p:ph sz="quarter" idx="37" hasCustomPrompt="1"/>
          </p:nvPr>
        </p:nvSpPr>
        <p:spPr>
          <a:xfrm>
            <a:off x="3944559" y="4075809"/>
            <a:ext cx="1224000" cy="857251"/>
          </a:xfrm>
        </p:spPr>
        <p:txBody>
          <a:bodyPr anchor="ctr"/>
          <a:lstStyle>
            <a:lvl1pPr marL="0" indent="0" algn="ctr">
              <a:buNone/>
              <a:defRPr sz="1400"/>
            </a:lvl1pPr>
          </a:lstStyle>
          <a:p>
            <a:pPr lvl="0"/>
            <a:r>
              <a:rPr lang="en-US" dirty="0"/>
              <a:t>Click picture icon to insert logo</a:t>
            </a:r>
          </a:p>
        </p:txBody>
      </p:sp>
      <p:sp>
        <p:nvSpPr>
          <p:cNvPr id="39" name="Content Placeholder 10">
            <a:extLst>
              <a:ext uri="{FF2B5EF4-FFF2-40B4-BE49-F238E27FC236}">
                <a16:creationId xmlns:a16="http://schemas.microsoft.com/office/drawing/2014/main" id="{4C318EC7-E2BE-1348-731A-96475A1404BA}"/>
              </a:ext>
            </a:extLst>
          </p:cNvPr>
          <p:cNvSpPr>
            <a:spLocks noGrp="1"/>
          </p:cNvSpPr>
          <p:nvPr>
            <p:ph sz="quarter" idx="38" hasCustomPrompt="1"/>
          </p:nvPr>
        </p:nvSpPr>
        <p:spPr>
          <a:xfrm>
            <a:off x="2414508" y="3017476"/>
            <a:ext cx="1224000" cy="857251"/>
          </a:xfrm>
        </p:spPr>
        <p:txBody>
          <a:bodyPr anchor="ctr"/>
          <a:lstStyle>
            <a:lvl1pPr marL="0" indent="0" algn="ctr">
              <a:buNone/>
              <a:defRPr sz="1400"/>
            </a:lvl1pPr>
          </a:lstStyle>
          <a:p>
            <a:pPr lvl="0"/>
            <a:r>
              <a:rPr lang="en-US" dirty="0"/>
              <a:t>Click picture icon to insert logo</a:t>
            </a:r>
          </a:p>
        </p:txBody>
      </p:sp>
      <p:sp>
        <p:nvSpPr>
          <p:cNvPr id="40" name="Content Placeholder 10">
            <a:extLst>
              <a:ext uri="{FF2B5EF4-FFF2-40B4-BE49-F238E27FC236}">
                <a16:creationId xmlns:a16="http://schemas.microsoft.com/office/drawing/2014/main" id="{A05E5B6A-CCB2-B317-48F6-8CCD33BA972D}"/>
              </a:ext>
            </a:extLst>
          </p:cNvPr>
          <p:cNvSpPr>
            <a:spLocks noGrp="1"/>
          </p:cNvSpPr>
          <p:nvPr>
            <p:ph sz="quarter" idx="39" hasCustomPrompt="1"/>
          </p:nvPr>
        </p:nvSpPr>
        <p:spPr>
          <a:xfrm>
            <a:off x="3944559" y="3017476"/>
            <a:ext cx="1224000" cy="857251"/>
          </a:xfrm>
        </p:spPr>
        <p:txBody>
          <a:bodyPr anchor="ctr"/>
          <a:lstStyle>
            <a:lvl1pPr marL="0" indent="0" algn="ctr">
              <a:buNone/>
              <a:defRPr sz="1400"/>
            </a:lvl1pPr>
          </a:lstStyle>
          <a:p>
            <a:pPr lvl="0"/>
            <a:r>
              <a:rPr lang="en-US" dirty="0"/>
              <a:t>Click picture icon to insert logo</a:t>
            </a:r>
          </a:p>
        </p:txBody>
      </p:sp>
      <p:sp>
        <p:nvSpPr>
          <p:cNvPr id="41" name="Content Placeholder 10">
            <a:extLst>
              <a:ext uri="{FF2B5EF4-FFF2-40B4-BE49-F238E27FC236}">
                <a16:creationId xmlns:a16="http://schemas.microsoft.com/office/drawing/2014/main" id="{7F4EA2D0-C6D3-F73F-E51E-294CB6122A3F}"/>
              </a:ext>
            </a:extLst>
          </p:cNvPr>
          <p:cNvSpPr>
            <a:spLocks noGrp="1"/>
          </p:cNvSpPr>
          <p:nvPr>
            <p:ph sz="quarter" idx="40" hasCustomPrompt="1"/>
          </p:nvPr>
        </p:nvSpPr>
        <p:spPr>
          <a:xfrm>
            <a:off x="2414508" y="1959143"/>
            <a:ext cx="1224000" cy="857251"/>
          </a:xfrm>
        </p:spPr>
        <p:txBody>
          <a:bodyPr anchor="ctr"/>
          <a:lstStyle>
            <a:lvl1pPr marL="0" indent="0" algn="ctr">
              <a:buNone/>
              <a:defRPr sz="1400"/>
            </a:lvl1pPr>
          </a:lstStyle>
          <a:p>
            <a:pPr lvl="0"/>
            <a:r>
              <a:rPr lang="en-US" dirty="0"/>
              <a:t>Click picture icon to insert logo</a:t>
            </a:r>
          </a:p>
        </p:txBody>
      </p:sp>
      <p:sp>
        <p:nvSpPr>
          <p:cNvPr id="42" name="Content Placeholder 10">
            <a:extLst>
              <a:ext uri="{FF2B5EF4-FFF2-40B4-BE49-F238E27FC236}">
                <a16:creationId xmlns:a16="http://schemas.microsoft.com/office/drawing/2014/main" id="{94AE2691-BDE3-5211-EDDC-07FBC9B5B78A}"/>
              </a:ext>
            </a:extLst>
          </p:cNvPr>
          <p:cNvSpPr>
            <a:spLocks noGrp="1"/>
          </p:cNvSpPr>
          <p:nvPr>
            <p:ph sz="quarter" idx="41" hasCustomPrompt="1"/>
          </p:nvPr>
        </p:nvSpPr>
        <p:spPr>
          <a:xfrm>
            <a:off x="3944559" y="1959143"/>
            <a:ext cx="1224000" cy="857251"/>
          </a:xfrm>
        </p:spPr>
        <p:txBody>
          <a:bodyPr anchor="ctr"/>
          <a:lstStyle>
            <a:lvl1pPr marL="0" indent="0" algn="ctr">
              <a:buNone/>
              <a:defRPr sz="1400"/>
            </a:lvl1pPr>
          </a:lstStyle>
          <a:p>
            <a:pPr lvl="0"/>
            <a:r>
              <a:rPr lang="en-US" dirty="0"/>
              <a:t>Click picture icon to insert logo</a:t>
            </a:r>
          </a:p>
        </p:txBody>
      </p:sp>
    </p:spTree>
    <p:extLst>
      <p:ext uri="{BB962C8B-B14F-4D97-AF65-F5344CB8AC3E}">
        <p14:creationId xmlns:p14="http://schemas.microsoft.com/office/powerpoint/2010/main" val="1279787606"/>
      </p:ext>
    </p:extLst>
  </p:cSld>
  <p:clrMapOvr>
    <a:masterClrMapping/>
  </p:clrMapOvr>
  <p:extLst>
    <p:ext uri="{DCECCB84-F9BA-43D5-87BE-67443E8EF086}">
      <p15:sldGuideLst xmlns:p15="http://schemas.microsoft.com/office/powerpoint/2012/main">
        <p15:guide id="1" pos="3840">
          <p15:clr>
            <a:srgbClr val="FBAE40"/>
          </p15:clr>
        </p15:guide>
        <p15:guide id="2" pos="574">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GOLD - cover ">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5" name="Rectangle 3"/>
          <p:cNvSpPr>
            <a:spLocks noGrp="1" noChangeArrowheads="1"/>
          </p:cNvSpPr>
          <p:nvPr>
            <p:ph type="subTitle" idx="1" hasCustomPrompt="1"/>
          </p:nvPr>
        </p:nvSpPr>
        <p:spPr>
          <a:xfrm>
            <a:off x="821365" y="5445224"/>
            <a:ext cx="6138731" cy="648072"/>
          </a:xfrm>
        </p:spPr>
        <p:txBody>
          <a:bodyPr/>
          <a:lstStyle>
            <a:lvl1pPr marL="0" indent="0">
              <a:spcBef>
                <a:spcPts val="1080"/>
              </a:spcBef>
              <a:buFontTx/>
              <a:buNone/>
              <a:defRPr sz="1600" b="1">
                <a:solidFill>
                  <a:srgbClr val="345E58"/>
                </a:solidFill>
              </a:defRPr>
            </a:lvl1pPr>
          </a:lstStyle>
          <a:p>
            <a:r>
              <a:rPr lang="en-NZ" noProof="0" dirty="0"/>
              <a:t>First name, Last name, Title</a:t>
            </a:r>
            <a:br>
              <a:rPr lang="en-NZ" noProof="0" dirty="0"/>
            </a:br>
            <a:r>
              <a:rPr lang="en-NZ" noProof="0" dirty="0"/>
              <a:t>Event, DD|MM|YY</a:t>
            </a:r>
          </a:p>
        </p:txBody>
      </p:sp>
      <p:sp>
        <p:nvSpPr>
          <p:cNvPr id="7" name="Title 1">
            <a:extLst>
              <a:ext uri="{FF2B5EF4-FFF2-40B4-BE49-F238E27FC236}">
                <a16:creationId xmlns:a16="http://schemas.microsoft.com/office/drawing/2014/main" id="{01EAD216-30C4-7249-A5AA-7E4FDBCFABD0}"/>
              </a:ext>
            </a:extLst>
          </p:cNvPr>
          <p:cNvSpPr>
            <a:spLocks noGrp="1"/>
          </p:cNvSpPr>
          <p:nvPr>
            <p:ph type="title"/>
          </p:nvPr>
        </p:nvSpPr>
        <p:spPr>
          <a:xfrm>
            <a:off x="820800" y="1988840"/>
            <a:ext cx="5280000" cy="3042618"/>
          </a:xfrm>
        </p:spPr>
        <p:txBody>
          <a:bodyPr anchor="ctr" anchorCtr="0"/>
          <a:lstStyle>
            <a:lvl1pPr>
              <a:defRPr sz="3600" b="1">
                <a:solidFill>
                  <a:schemeClr val="accent5"/>
                </a:solidFill>
              </a:defRPr>
            </a:lvl1pPr>
          </a:lstStyle>
          <a:p>
            <a:r>
              <a:rPr lang="en-US" noProof="0"/>
              <a:t>Click to edit Master title style</a:t>
            </a:r>
            <a:endParaRPr lang="en-NZ" noProof="0"/>
          </a:p>
        </p:txBody>
      </p:sp>
      <p:sp>
        <p:nvSpPr>
          <p:cNvPr id="8" name="Rectangle 7">
            <a:extLst>
              <a:ext uri="{FF2B5EF4-FFF2-40B4-BE49-F238E27FC236}">
                <a16:creationId xmlns:a16="http://schemas.microsoft.com/office/drawing/2014/main" id="{F9437CE5-28AF-5146-AB3F-F6D911F17DBE}"/>
              </a:ext>
            </a:extLst>
          </p:cNvPr>
          <p:cNvSpPr/>
          <p:nvPr/>
        </p:nvSpPr>
        <p:spPr>
          <a:xfrm>
            <a:off x="820800" y="6399340"/>
            <a:ext cx="6096000" cy="215444"/>
          </a:xfrm>
          <a:prstGeom prst="rect">
            <a:avLst/>
          </a:prstGeom>
        </p:spPr>
        <p:txBody>
          <a:bodyPr>
            <a:spAutoFit/>
          </a:bodyPr>
          <a:lstStyle/>
          <a:p>
            <a:r>
              <a:rPr lang="en-NZ" sz="800" b="0" i="0" dirty="0">
                <a:solidFill>
                  <a:srgbClr val="3E5D58"/>
                </a:solidFill>
                <a:effectLst/>
                <a:latin typeface="Arial" panose="020B0604020202020204" pitchFamily="34" charset="0"/>
                <a:cs typeface="Arial" panose="020B0604020202020204" pitchFamily="34" charset="0"/>
              </a:rPr>
              <a:t>The New Zealand Institute for Plant and Food Research Limited</a:t>
            </a:r>
            <a:endParaRPr lang="en-US" sz="8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6CBF9721-3D5E-9143-999E-2FA01D2C172D}"/>
              </a:ext>
            </a:extLst>
          </p:cNvPr>
          <p:cNvSpPr/>
          <p:nvPr userDrawn="1"/>
        </p:nvSpPr>
        <p:spPr>
          <a:xfrm>
            <a:off x="820800" y="6399340"/>
            <a:ext cx="6096000" cy="215444"/>
          </a:xfrm>
          <a:prstGeom prst="rect">
            <a:avLst/>
          </a:prstGeom>
        </p:spPr>
        <p:txBody>
          <a:bodyPr>
            <a:spAutoFit/>
          </a:bodyPr>
          <a:lstStyle/>
          <a:p>
            <a:r>
              <a:rPr lang="en-NZ" sz="800" b="0" i="0" dirty="0">
                <a:solidFill>
                  <a:srgbClr val="3E5D58"/>
                </a:solidFill>
                <a:effectLst/>
                <a:latin typeface="Arial" panose="020B0604020202020204" pitchFamily="34" charset="0"/>
                <a:cs typeface="Arial" panose="020B0604020202020204" pitchFamily="34" charset="0"/>
              </a:rPr>
              <a:t>The New Zealand Institute for Plant and Food Research Limited</a:t>
            </a:r>
            <a:endParaRPr lang="en-US" sz="800" dirty="0">
              <a:latin typeface="Arial" panose="020B0604020202020204" pitchFamily="34" charset="0"/>
              <a:cs typeface="Arial" panose="020B0604020202020204" pitchFamily="34" charset="0"/>
            </a:endParaRPr>
          </a:p>
        </p:txBody>
      </p:sp>
      <p:sp>
        <p:nvSpPr>
          <p:cNvPr id="20" name="Picture Placeholder 19">
            <a:extLst>
              <a:ext uri="{FF2B5EF4-FFF2-40B4-BE49-F238E27FC236}">
                <a16:creationId xmlns:a16="http://schemas.microsoft.com/office/drawing/2014/main" id="{B4F31B11-4A9A-9443-8FCF-131A08EC6D6D}"/>
              </a:ext>
            </a:extLst>
          </p:cNvPr>
          <p:cNvSpPr>
            <a:spLocks noGrp="1"/>
          </p:cNvSpPr>
          <p:nvPr>
            <p:ph type="pic" sz="quarter" idx="10" hasCustomPrompt="1"/>
          </p:nvPr>
        </p:nvSpPr>
        <p:spPr>
          <a:xfrm>
            <a:off x="6379905" y="1956251"/>
            <a:ext cx="4073848" cy="4071754"/>
          </a:xfrm>
          <a:custGeom>
            <a:avLst/>
            <a:gdLst>
              <a:gd name="connsiteX0" fmla="*/ 2036924 w 4073848"/>
              <a:gd name="connsiteY0" fmla="*/ 0 h 4071754"/>
              <a:gd name="connsiteX1" fmla="*/ 2642643 w 4073848"/>
              <a:gd name="connsiteY1" fmla="*/ 91529 h 4071754"/>
              <a:gd name="connsiteX2" fmla="*/ 2704444 w 4073848"/>
              <a:gd name="connsiteY2" fmla="*/ 114137 h 4071754"/>
              <a:gd name="connsiteX3" fmla="*/ 2706820 w 4073848"/>
              <a:gd name="connsiteY3" fmla="*/ 161207 h 4071754"/>
              <a:gd name="connsiteX4" fmla="*/ 3868829 w 4073848"/>
              <a:gd name="connsiteY4" fmla="*/ 1209821 h 4071754"/>
              <a:gd name="connsiteX5" fmla="*/ 3896899 w 4073848"/>
              <a:gd name="connsiteY5" fmla="*/ 1208404 h 4071754"/>
              <a:gd name="connsiteX6" fmla="*/ 3913776 w 4073848"/>
              <a:gd name="connsiteY6" fmla="*/ 1243422 h 4071754"/>
              <a:gd name="connsiteX7" fmla="*/ 4073848 w 4073848"/>
              <a:gd name="connsiteY7" fmla="*/ 2035877 h 4071754"/>
              <a:gd name="connsiteX8" fmla="*/ 2036924 w 4073848"/>
              <a:gd name="connsiteY8" fmla="*/ 4071754 h 4071754"/>
              <a:gd name="connsiteX9" fmla="*/ 0 w 4073848"/>
              <a:gd name="connsiteY9" fmla="*/ 2035877 h 4071754"/>
              <a:gd name="connsiteX10" fmla="*/ 2036924 w 4073848"/>
              <a:gd name="connsiteY10" fmla="*/ 0 h 407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73848" h="4071754">
                <a:moveTo>
                  <a:pt x="2036924" y="0"/>
                </a:moveTo>
                <a:cubicBezTo>
                  <a:pt x="2247854" y="0"/>
                  <a:pt x="2451297" y="32045"/>
                  <a:pt x="2642643" y="91529"/>
                </a:cubicBezTo>
                <a:lnTo>
                  <a:pt x="2704444" y="114137"/>
                </a:lnTo>
                <a:lnTo>
                  <a:pt x="2706820" y="161207"/>
                </a:lnTo>
                <a:cubicBezTo>
                  <a:pt x="2766636" y="750198"/>
                  <a:pt x="3264057" y="1209821"/>
                  <a:pt x="3868829" y="1209821"/>
                </a:cubicBezTo>
                <a:lnTo>
                  <a:pt x="3896899" y="1208404"/>
                </a:lnTo>
                <a:lnTo>
                  <a:pt x="3913776" y="1243422"/>
                </a:lnTo>
                <a:cubicBezTo>
                  <a:pt x="4016850" y="1486991"/>
                  <a:pt x="4073848" y="1754781"/>
                  <a:pt x="4073848" y="2035877"/>
                </a:cubicBezTo>
                <a:cubicBezTo>
                  <a:pt x="4073848" y="3160261"/>
                  <a:pt x="3161886" y="4071754"/>
                  <a:pt x="2036924" y="4071754"/>
                </a:cubicBezTo>
                <a:cubicBezTo>
                  <a:pt x="911962" y="4071754"/>
                  <a:pt x="0" y="3160261"/>
                  <a:pt x="0" y="2035877"/>
                </a:cubicBezTo>
                <a:cubicBezTo>
                  <a:pt x="0" y="911493"/>
                  <a:pt x="911962" y="0"/>
                  <a:pt x="2036924" y="0"/>
                </a:cubicBezTo>
                <a:close/>
              </a:path>
            </a:pathLst>
          </a:custGeom>
          <a:solidFill>
            <a:schemeClr val="accent5">
              <a:lumMod val="40000"/>
              <a:lumOff val="60000"/>
            </a:schemeClr>
          </a:solidFill>
        </p:spPr>
        <p:txBody>
          <a:bodyPr wrap="square" anchor="ctr">
            <a:noAutofit/>
          </a:bodyPr>
          <a:lstStyle>
            <a:lvl1pPr marL="0" indent="0" algn="ctr">
              <a:buNone/>
              <a:defRPr/>
            </a:lvl1pPr>
          </a:lstStyle>
          <a:p>
            <a:r>
              <a:rPr lang="en-US" dirty="0"/>
              <a:t>Click to insert picture</a:t>
            </a:r>
          </a:p>
        </p:txBody>
      </p:sp>
      <p:sp>
        <p:nvSpPr>
          <p:cNvPr id="4" name="Oval 3">
            <a:extLst>
              <a:ext uri="{FF2B5EF4-FFF2-40B4-BE49-F238E27FC236}">
                <a16:creationId xmlns:a16="http://schemas.microsoft.com/office/drawing/2014/main" id="{CF5D42A5-FA1F-5440-80B2-9C6E7E00396A}"/>
              </a:ext>
            </a:extLst>
          </p:cNvPr>
          <p:cNvSpPr/>
          <p:nvPr userDrawn="1"/>
        </p:nvSpPr>
        <p:spPr bwMode="auto">
          <a:xfrm>
            <a:off x="9080695" y="829995"/>
            <a:ext cx="2336078" cy="2336078"/>
          </a:xfrm>
          <a:prstGeom prst="ellipse">
            <a:avLst/>
          </a:prstGeom>
          <a:solidFill>
            <a:schemeClr val="accent5">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112" charset="-128"/>
            </a:endParaRPr>
          </a:p>
        </p:txBody>
      </p:sp>
      <p:sp>
        <p:nvSpPr>
          <p:cNvPr id="13" name="Freeform 12">
            <a:extLst>
              <a:ext uri="{FF2B5EF4-FFF2-40B4-BE49-F238E27FC236}">
                <a16:creationId xmlns:a16="http://schemas.microsoft.com/office/drawing/2014/main" id="{B1B45E45-A3E1-E14A-B844-10FC09D69E02}"/>
              </a:ext>
            </a:extLst>
          </p:cNvPr>
          <p:cNvSpPr/>
          <p:nvPr userDrawn="1"/>
        </p:nvSpPr>
        <p:spPr bwMode="auto">
          <a:xfrm>
            <a:off x="9084350" y="2070389"/>
            <a:ext cx="1192455" cy="1095684"/>
          </a:xfrm>
          <a:custGeom>
            <a:avLst/>
            <a:gdLst>
              <a:gd name="connsiteX0" fmla="*/ 0 w 1192455"/>
              <a:gd name="connsiteY0" fmla="*/ 0 h 1095684"/>
              <a:gd name="connsiteX1" fmla="*/ 125343 w 1192455"/>
              <a:gd name="connsiteY1" fmla="*/ 45852 h 1095684"/>
              <a:gd name="connsiteX2" fmla="*/ 1123558 w 1192455"/>
              <a:gd name="connsiteY2" fmla="*/ 951320 h 1095684"/>
              <a:gd name="connsiteX3" fmla="*/ 1192455 w 1192455"/>
              <a:gd name="connsiteY3" fmla="*/ 1094267 h 1095684"/>
              <a:gd name="connsiteX4" fmla="*/ 1164385 w 1192455"/>
              <a:gd name="connsiteY4" fmla="*/ 1095684 h 1095684"/>
              <a:gd name="connsiteX5" fmla="*/ 2376 w 1192455"/>
              <a:gd name="connsiteY5" fmla="*/ 47070 h 1095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455" h="1095684">
                <a:moveTo>
                  <a:pt x="0" y="0"/>
                </a:moveTo>
                <a:lnTo>
                  <a:pt x="125343" y="45852"/>
                </a:lnTo>
                <a:cubicBezTo>
                  <a:pt x="551808" y="226139"/>
                  <a:pt x="904057" y="547462"/>
                  <a:pt x="1123558" y="951320"/>
                </a:cubicBezTo>
                <a:lnTo>
                  <a:pt x="1192455" y="1094267"/>
                </a:lnTo>
                <a:lnTo>
                  <a:pt x="1164385" y="1095684"/>
                </a:lnTo>
                <a:cubicBezTo>
                  <a:pt x="559613" y="1095684"/>
                  <a:pt x="62192" y="636061"/>
                  <a:pt x="2376" y="47070"/>
                </a:cubicBezTo>
                <a:close/>
              </a:path>
            </a:pathLst>
          </a:cu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112" charset="-128"/>
            </a:endParaRPr>
          </a:p>
        </p:txBody>
      </p:sp>
      <p:pic>
        <p:nvPicPr>
          <p:cNvPr id="21" name="Picture 20">
            <a:extLst>
              <a:ext uri="{FF2B5EF4-FFF2-40B4-BE49-F238E27FC236}">
                <a16:creationId xmlns:a16="http://schemas.microsoft.com/office/drawing/2014/main" id="{BE13680D-E404-234C-BE66-867A99A91C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9376" y="404664"/>
            <a:ext cx="3168352" cy="1341346"/>
          </a:xfrm>
          <a:prstGeom prst="rect">
            <a:avLst/>
          </a:prstGeom>
        </p:spPr>
      </p:pic>
    </p:spTree>
    <p:extLst>
      <p:ext uri="{BB962C8B-B14F-4D97-AF65-F5344CB8AC3E}">
        <p14:creationId xmlns:p14="http://schemas.microsoft.com/office/powerpoint/2010/main" val="1810310043"/>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GOLD - cover + logos">
    <p:bg>
      <p:bgPr>
        <a:solidFill>
          <a:schemeClr val="bg1"/>
        </a:solidFill>
        <a:effectLst/>
      </p:bgPr>
    </p:bg>
    <p:spTree>
      <p:nvGrpSpPr>
        <p:cNvPr id="1" name=""/>
        <p:cNvGrpSpPr/>
        <p:nvPr/>
      </p:nvGrpSpPr>
      <p:grpSpPr>
        <a:xfrm>
          <a:off x="0" y="0"/>
          <a:ext cx="0" cy="0"/>
          <a:chOff x="0" y="0"/>
          <a:chExt cx="0" cy="0"/>
        </a:xfrm>
      </p:grpSpPr>
      <p:sp>
        <p:nvSpPr>
          <p:cNvPr id="36" name="Content Placeholder 10">
            <a:extLst>
              <a:ext uri="{FF2B5EF4-FFF2-40B4-BE49-F238E27FC236}">
                <a16:creationId xmlns:a16="http://schemas.microsoft.com/office/drawing/2014/main" id="{30BFC24E-B1D5-464A-9BD1-9D90E146CF87}"/>
              </a:ext>
            </a:extLst>
          </p:cNvPr>
          <p:cNvSpPr>
            <a:spLocks noGrp="1"/>
          </p:cNvSpPr>
          <p:nvPr>
            <p:ph sz="quarter" idx="26" hasCustomPrompt="1"/>
          </p:nvPr>
        </p:nvSpPr>
        <p:spPr>
          <a:xfrm>
            <a:off x="10706174" y="5857536"/>
            <a:ext cx="1224000" cy="857251"/>
          </a:xfrm>
        </p:spPr>
        <p:txBody>
          <a:bodyPr anchor="ctr"/>
          <a:lstStyle>
            <a:lvl1pPr marL="0" indent="0" algn="ctr">
              <a:buNone/>
              <a:defRPr sz="1400"/>
            </a:lvl1pPr>
          </a:lstStyle>
          <a:p>
            <a:pPr lvl="0"/>
            <a:r>
              <a:rPr lang="en-US" dirty="0"/>
              <a:t>Click picture icon to insert logo</a:t>
            </a:r>
          </a:p>
        </p:txBody>
      </p:sp>
      <p:sp>
        <p:nvSpPr>
          <p:cNvPr id="15" name="Rectangle 14">
            <a:extLst>
              <a:ext uri="{FF2B5EF4-FFF2-40B4-BE49-F238E27FC236}">
                <a16:creationId xmlns:a16="http://schemas.microsoft.com/office/drawing/2014/main" id="{7B1C8743-E878-F047-8D65-48FFA9473EE0}"/>
              </a:ext>
            </a:extLst>
          </p:cNvPr>
          <p:cNvSpPr/>
          <p:nvPr userDrawn="1"/>
        </p:nvSpPr>
        <p:spPr bwMode="auto">
          <a:xfrm>
            <a:off x="0" y="0"/>
            <a:ext cx="12192000" cy="5733256"/>
          </a:xfrm>
          <a:prstGeom prst="rect">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112" charset="-128"/>
            </a:endParaRPr>
          </a:p>
        </p:txBody>
      </p:sp>
      <p:sp>
        <p:nvSpPr>
          <p:cNvPr id="5" name="Rectangle 3"/>
          <p:cNvSpPr>
            <a:spLocks noGrp="1" noChangeArrowheads="1"/>
          </p:cNvSpPr>
          <p:nvPr>
            <p:ph type="subTitle" idx="1" hasCustomPrompt="1"/>
          </p:nvPr>
        </p:nvSpPr>
        <p:spPr>
          <a:xfrm>
            <a:off x="821365" y="4672141"/>
            <a:ext cx="6138731" cy="550127"/>
          </a:xfrm>
        </p:spPr>
        <p:txBody>
          <a:bodyPr/>
          <a:lstStyle>
            <a:lvl1pPr marL="0" indent="0">
              <a:spcBef>
                <a:spcPts val="1080"/>
              </a:spcBef>
              <a:buFontTx/>
              <a:buNone/>
              <a:defRPr sz="1600" b="1">
                <a:solidFill>
                  <a:srgbClr val="345E58"/>
                </a:solidFill>
              </a:defRPr>
            </a:lvl1pPr>
          </a:lstStyle>
          <a:p>
            <a:r>
              <a:rPr lang="en-NZ" noProof="0" dirty="0"/>
              <a:t>First name, Last name, Title</a:t>
            </a:r>
            <a:br>
              <a:rPr lang="en-NZ" noProof="0" dirty="0"/>
            </a:br>
            <a:r>
              <a:rPr lang="en-NZ" noProof="0" dirty="0"/>
              <a:t>Event, DD|MM|YY</a:t>
            </a:r>
          </a:p>
        </p:txBody>
      </p:sp>
      <p:sp>
        <p:nvSpPr>
          <p:cNvPr id="7" name="Title 1">
            <a:extLst>
              <a:ext uri="{FF2B5EF4-FFF2-40B4-BE49-F238E27FC236}">
                <a16:creationId xmlns:a16="http://schemas.microsoft.com/office/drawing/2014/main" id="{01EAD216-30C4-7249-A5AA-7E4FDBCFABD0}"/>
              </a:ext>
            </a:extLst>
          </p:cNvPr>
          <p:cNvSpPr>
            <a:spLocks noGrp="1"/>
          </p:cNvSpPr>
          <p:nvPr>
            <p:ph type="title"/>
          </p:nvPr>
        </p:nvSpPr>
        <p:spPr>
          <a:xfrm>
            <a:off x="820800" y="1477852"/>
            <a:ext cx="5280000" cy="3042618"/>
          </a:xfrm>
        </p:spPr>
        <p:txBody>
          <a:bodyPr anchor="ctr" anchorCtr="0"/>
          <a:lstStyle>
            <a:lvl1pPr>
              <a:defRPr sz="3600" b="1">
                <a:solidFill>
                  <a:schemeClr val="accent5"/>
                </a:solidFill>
              </a:defRPr>
            </a:lvl1pPr>
          </a:lstStyle>
          <a:p>
            <a:r>
              <a:rPr lang="en-US" noProof="0"/>
              <a:t>Click to edit Master title style</a:t>
            </a:r>
            <a:endParaRPr lang="en-NZ" noProof="0"/>
          </a:p>
        </p:txBody>
      </p:sp>
      <p:sp>
        <p:nvSpPr>
          <p:cNvPr id="8" name="Rectangle 7">
            <a:extLst>
              <a:ext uri="{FF2B5EF4-FFF2-40B4-BE49-F238E27FC236}">
                <a16:creationId xmlns:a16="http://schemas.microsoft.com/office/drawing/2014/main" id="{F9437CE5-28AF-5146-AB3F-F6D911F17DBE}"/>
              </a:ext>
            </a:extLst>
          </p:cNvPr>
          <p:cNvSpPr/>
          <p:nvPr/>
        </p:nvSpPr>
        <p:spPr>
          <a:xfrm>
            <a:off x="820800" y="6399340"/>
            <a:ext cx="6096000" cy="215444"/>
          </a:xfrm>
          <a:prstGeom prst="rect">
            <a:avLst/>
          </a:prstGeom>
        </p:spPr>
        <p:txBody>
          <a:bodyPr>
            <a:spAutoFit/>
          </a:bodyPr>
          <a:lstStyle/>
          <a:p>
            <a:r>
              <a:rPr lang="en-NZ" sz="800" b="0" i="0" dirty="0">
                <a:solidFill>
                  <a:srgbClr val="3E5D58"/>
                </a:solidFill>
                <a:effectLst/>
                <a:latin typeface="Arial" panose="020B0604020202020204" pitchFamily="34" charset="0"/>
                <a:cs typeface="Arial" panose="020B0604020202020204" pitchFamily="34" charset="0"/>
              </a:rPr>
              <a:t>The New Zealand Institute for Plant and Food Research Limited</a:t>
            </a:r>
            <a:endParaRPr lang="en-US" sz="8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6CBF9721-3D5E-9143-999E-2FA01D2C172D}"/>
              </a:ext>
            </a:extLst>
          </p:cNvPr>
          <p:cNvSpPr/>
          <p:nvPr userDrawn="1"/>
        </p:nvSpPr>
        <p:spPr>
          <a:xfrm>
            <a:off x="820800" y="6399340"/>
            <a:ext cx="6096000" cy="215444"/>
          </a:xfrm>
          <a:prstGeom prst="rect">
            <a:avLst/>
          </a:prstGeom>
        </p:spPr>
        <p:txBody>
          <a:bodyPr>
            <a:spAutoFit/>
          </a:bodyPr>
          <a:lstStyle/>
          <a:p>
            <a:r>
              <a:rPr lang="en-NZ" sz="800" b="0" i="0" dirty="0">
                <a:solidFill>
                  <a:srgbClr val="3E5D58"/>
                </a:solidFill>
                <a:effectLst/>
                <a:latin typeface="Arial" panose="020B0604020202020204" pitchFamily="34" charset="0"/>
                <a:cs typeface="Arial" panose="020B0604020202020204" pitchFamily="34" charset="0"/>
              </a:rPr>
              <a:t>The New Zealand Institute for Plant and Food Research Limited</a:t>
            </a:r>
            <a:endParaRPr lang="en-US" sz="800" dirty="0">
              <a:latin typeface="Arial" panose="020B0604020202020204" pitchFamily="34" charset="0"/>
              <a:cs typeface="Arial" panose="020B0604020202020204" pitchFamily="34" charset="0"/>
            </a:endParaRPr>
          </a:p>
        </p:txBody>
      </p:sp>
      <p:sp>
        <p:nvSpPr>
          <p:cNvPr id="20" name="Picture Placeholder 19">
            <a:extLst>
              <a:ext uri="{FF2B5EF4-FFF2-40B4-BE49-F238E27FC236}">
                <a16:creationId xmlns:a16="http://schemas.microsoft.com/office/drawing/2014/main" id="{B4F31B11-4A9A-9443-8FCF-131A08EC6D6D}"/>
              </a:ext>
            </a:extLst>
          </p:cNvPr>
          <p:cNvSpPr>
            <a:spLocks noGrp="1"/>
          </p:cNvSpPr>
          <p:nvPr>
            <p:ph type="pic" sz="quarter" idx="10" hasCustomPrompt="1"/>
          </p:nvPr>
        </p:nvSpPr>
        <p:spPr>
          <a:xfrm>
            <a:off x="6379905" y="1445263"/>
            <a:ext cx="4073848" cy="4071754"/>
          </a:xfrm>
          <a:custGeom>
            <a:avLst/>
            <a:gdLst>
              <a:gd name="connsiteX0" fmla="*/ 2036924 w 4073848"/>
              <a:gd name="connsiteY0" fmla="*/ 0 h 4071754"/>
              <a:gd name="connsiteX1" fmla="*/ 2642643 w 4073848"/>
              <a:gd name="connsiteY1" fmla="*/ 91529 h 4071754"/>
              <a:gd name="connsiteX2" fmla="*/ 2704444 w 4073848"/>
              <a:gd name="connsiteY2" fmla="*/ 114137 h 4071754"/>
              <a:gd name="connsiteX3" fmla="*/ 2706820 w 4073848"/>
              <a:gd name="connsiteY3" fmla="*/ 161207 h 4071754"/>
              <a:gd name="connsiteX4" fmla="*/ 3868829 w 4073848"/>
              <a:gd name="connsiteY4" fmla="*/ 1209821 h 4071754"/>
              <a:gd name="connsiteX5" fmla="*/ 3896899 w 4073848"/>
              <a:gd name="connsiteY5" fmla="*/ 1208404 h 4071754"/>
              <a:gd name="connsiteX6" fmla="*/ 3913776 w 4073848"/>
              <a:gd name="connsiteY6" fmla="*/ 1243422 h 4071754"/>
              <a:gd name="connsiteX7" fmla="*/ 4073848 w 4073848"/>
              <a:gd name="connsiteY7" fmla="*/ 2035877 h 4071754"/>
              <a:gd name="connsiteX8" fmla="*/ 2036924 w 4073848"/>
              <a:gd name="connsiteY8" fmla="*/ 4071754 h 4071754"/>
              <a:gd name="connsiteX9" fmla="*/ 0 w 4073848"/>
              <a:gd name="connsiteY9" fmla="*/ 2035877 h 4071754"/>
              <a:gd name="connsiteX10" fmla="*/ 2036924 w 4073848"/>
              <a:gd name="connsiteY10" fmla="*/ 0 h 407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73848" h="4071754">
                <a:moveTo>
                  <a:pt x="2036924" y="0"/>
                </a:moveTo>
                <a:cubicBezTo>
                  <a:pt x="2247854" y="0"/>
                  <a:pt x="2451297" y="32045"/>
                  <a:pt x="2642643" y="91529"/>
                </a:cubicBezTo>
                <a:lnTo>
                  <a:pt x="2704444" y="114137"/>
                </a:lnTo>
                <a:lnTo>
                  <a:pt x="2706820" y="161207"/>
                </a:lnTo>
                <a:cubicBezTo>
                  <a:pt x="2766636" y="750198"/>
                  <a:pt x="3264057" y="1209821"/>
                  <a:pt x="3868829" y="1209821"/>
                </a:cubicBezTo>
                <a:lnTo>
                  <a:pt x="3896899" y="1208404"/>
                </a:lnTo>
                <a:lnTo>
                  <a:pt x="3913776" y="1243422"/>
                </a:lnTo>
                <a:cubicBezTo>
                  <a:pt x="4016850" y="1486991"/>
                  <a:pt x="4073848" y="1754781"/>
                  <a:pt x="4073848" y="2035877"/>
                </a:cubicBezTo>
                <a:cubicBezTo>
                  <a:pt x="4073848" y="3160261"/>
                  <a:pt x="3161886" y="4071754"/>
                  <a:pt x="2036924" y="4071754"/>
                </a:cubicBezTo>
                <a:cubicBezTo>
                  <a:pt x="911962" y="4071754"/>
                  <a:pt x="0" y="3160261"/>
                  <a:pt x="0" y="2035877"/>
                </a:cubicBezTo>
                <a:cubicBezTo>
                  <a:pt x="0" y="911493"/>
                  <a:pt x="911962" y="0"/>
                  <a:pt x="2036924" y="0"/>
                </a:cubicBezTo>
                <a:close/>
              </a:path>
            </a:pathLst>
          </a:custGeom>
          <a:solidFill>
            <a:schemeClr val="accent5">
              <a:lumMod val="40000"/>
              <a:lumOff val="60000"/>
            </a:schemeClr>
          </a:solidFill>
        </p:spPr>
        <p:txBody>
          <a:bodyPr wrap="square" anchor="ctr">
            <a:noAutofit/>
          </a:bodyPr>
          <a:lstStyle>
            <a:lvl1pPr marL="0" indent="0" algn="ctr">
              <a:buNone/>
              <a:defRPr/>
            </a:lvl1pPr>
          </a:lstStyle>
          <a:p>
            <a:r>
              <a:rPr lang="en-US" dirty="0"/>
              <a:t>Click to insert picture</a:t>
            </a:r>
          </a:p>
        </p:txBody>
      </p:sp>
      <p:sp>
        <p:nvSpPr>
          <p:cNvPr id="4" name="Oval 3">
            <a:extLst>
              <a:ext uri="{FF2B5EF4-FFF2-40B4-BE49-F238E27FC236}">
                <a16:creationId xmlns:a16="http://schemas.microsoft.com/office/drawing/2014/main" id="{CF5D42A5-FA1F-5440-80B2-9C6E7E00396A}"/>
              </a:ext>
            </a:extLst>
          </p:cNvPr>
          <p:cNvSpPr/>
          <p:nvPr userDrawn="1"/>
        </p:nvSpPr>
        <p:spPr bwMode="auto">
          <a:xfrm>
            <a:off x="9080695" y="319007"/>
            <a:ext cx="2336078" cy="2336078"/>
          </a:xfrm>
          <a:prstGeom prst="ellipse">
            <a:avLst/>
          </a:prstGeom>
          <a:solidFill>
            <a:schemeClr val="accent5">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112" charset="-128"/>
            </a:endParaRPr>
          </a:p>
        </p:txBody>
      </p:sp>
      <p:sp>
        <p:nvSpPr>
          <p:cNvPr id="13" name="Freeform 12">
            <a:extLst>
              <a:ext uri="{FF2B5EF4-FFF2-40B4-BE49-F238E27FC236}">
                <a16:creationId xmlns:a16="http://schemas.microsoft.com/office/drawing/2014/main" id="{B1B45E45-A3E1-E14A-B844-10FC09D69E02}"/>
              </a:ext>
            </a:extLst>
          </p:cNvPr>
          <p:cNvSpPr/>
          <p:nvPr userDrawn="1"/>
        </p:nvSpPr>
        <p:spPr bwMode="auto">
          <a:xfrm>
            <a:off x="9084350" y="1559401"/>
            <a:ext cx="1192455" cy="1095684"/>
          </a:xfrm>
          <a:custGeom>
            <a:avLst/>
            <a:gdLst>
              <a:gd name="connsiteX0" fmla="*/ 0 w 1192455"/>
              <a:gd name="connsiteY0" fmla="*/ 0 h 1095684"/>
              <a:gd name="connsiteX1" fmla="*/ 125343 w 1192455"/>
              <a:gd name="connsiteY1" fmla="*/ 45852 h 1095684"/>
              <a:gd name="connsiteX2" fmla="*/ 1123558 w 1192455"/>
              <a:gd name="connsiteY2" fmla="*/ 951320 h 1095684"/>
              <a:gd name="connsiteX3" fmla="*/ 1192455 w 1192455"/>
              <a:gd name="connsiteY3" fmla="*/ 1094267 h 1095684"/>
              <a:gd name="connsiteX4" fmla="*/ 1164385 w 1192455"/>
              <a:gd name="connsiteY4" fmla="*/ 1095684 h 1095684"/>
              <a:gd name="connsiteX5" fmla="*/ 2376 w 1192455"/>
              <a:gd name="connsiteY5" fmla="*/ 47070 h 1095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455" h="1095684">
                <a:moveTo>
                  <a:pt x="0" y="0"/>
                </a:moveTo>
                <a:lnTo>
                  <a:pt x="125343" y="45852"/>
                </a:lnTo>
                <a:cubicBezTo>
                  <a:pt x="551808" y="226139"/>
                  <a:pt x="904057" y="547462"/>
                  <a:pt x="1123558" y="951320"/>
                </a:cubicBezTo>
                <a:lnTo>
                  <a:pt x="1192455" y="1094267"/>
                </a:lnTo>
                <a:lnTo>
                  <a:pt x="1164385" y="1095684"/>
                </a:lnTo>
                <a:cubicBezTo>
                  <a:pt x="559613" y="1095684"/>
                  <a:pt x="62192" y="636061"/>
                  <a:pt x="2376" y="47070"/>
                </a:cubicBezTo>
                <a:close/>
              </a:path>
            </a:pathLst>
          </a:cu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112" charset="-128"/>
            </a:endParaRPr>
          </a:p>
        </p:txBody>
      </p:sp>
      <p:pic>
        <p:nvPicPr>
          <p:cNvPr id="16" name="Picture 15">
            <a:extLst>
              <a:ext uri="{FF2B5EF4-FFF2-40B4-BE49-F238E27FC236}">
                <a16:creationId xmlns:a16="http://schemas.microsoft.com/office/drawing/2014/main" id="{FFD33071-67F0-5444-B90C-D40754A485B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9376" y="404664"/>
            <a:ext cx="3168352" cy="1341346"/>
          </a:xfrm>
          <a:prstGeom prst="rect">
            <a:avLst/>
          </a:prstGeom>
        </p:spPr>
      </p:pic>
      <p:sp>
        <p:nvSpPr>
          <p:cNvPr id="27" name="Content Placeholder 10">
            <a:extLst>
              <a:ext uri="{FF2B5EF4-FFF2-40B4-BE49-F238E27FC236}">
                <a16:creationId xmlns:a16="http://schemas.microsoft.com/office/drawing/2014/main" id="{C108F751-0FA3-FF4D-9D6E-13B84D7ECBE1}"/>
              </a:ext>
            </a:extLst>
          </p:cNvPr>
          <p:cNvSpPr>
            <a:spLocks noGrp="1"/>
          </p:cNvSpPr>
          <p:nvPr>
            <p:ph sz="quarter" idx="24" hasCustomPrompt="1"/>
          </p:nvPr>
        </p:nvSpPr>
        <p:spPr>
          <a:xfrm>
            <a:off x="6492186" y="5857536"/>
            <a:ext cx="1224000" cy="857251"/>
          </a:xfrm>
        </p:spPr>
        <p:txBody>
          <a:bodyPr anchor="ctr"/>
          <a:lstStyle>
            <a:lvl1pPr marL="0" indent="0" algn="ctr">
              <a:buNone/>
              <a:defRPr sz="1400"/>
            </a:lvl1pPr>
          </a:lstStyle>
          <a:p>
            <a:pPr lvl="0"/>
            <a:r>
              <a:rPr lang="en-US" dirty="0"/>
              <a:t>Click picture icon to insert logo</a:t>
            </a:r>
          </a:p>
        </p:txBody>
      </p:sp>
      <p:sp>
        <p:nvSpPr>
          <p:cNvPr id="35" name="Content Placeholder 10">
            <a:extLst>
              <a:ext uri="{FF2B5EF4-FFF2-40B4-BE49-F238E27FC236}">
                <a16:creationId xmlns:a16="http://schemas.microsoft.com/office/drawing/2014/main" id="{524AECA7-0EBE-8B42-B40F-49F4F1EA60DE}"/>
              </a:ext>
            </a:extLst>
          </p:cNvPr>
          <p:cNvSpPr>
            <a:spLocks noGrp="1"/>
          </p:cNvSpPr>
          <p:nvPr>
            <p:ph sz="quarter" idx="25" hasCustomPrompt="1"/>
          </p:nvPr>
        </p:nvSpPr>
        <p:spPr>
          <a:xfrm>
            <a:off x="5087524" y="5857536"/>
            <a:ext cx="1224000" cy="857251"/>
          </a:xfrm>
        </p:spPr>
        <p:txBody>
          <a:bodyPr anchor="ctr"/>
          <a:lstStyle>
            <a:lvl1pPr marL="0" indent="0" algn="ctr">
              <a:buNone/>
              <a:defRPr sz="1400"/>
            </a:lvl1pPr>
          </a:lstStyle>
          <a:p>
            <a:pPr lvl="0"/>
            <a:r>
              <a:rPr lang="en-US" dirty="0"/>
              <a:t>Click picture icon to insert logo</a:t>
            </a:r>
          </a:p>
        </p:txBody>
      </p:sp>
      <p:sp>
        <p:nvSpPr>
          <p:cNvPr id="37" name="Content Placeholder 10">
            <a:extLst>
              <a:ext uri="{FF2B5EF4-FFF2-40B4-BE49-F238E27FC236}">
                <a16:creationId xmlns:a16="http://schemas.microsoft.com/office/drawing/2014/main" id="{488B4926-1D71-8A48-9B4F-B10275E725BF}"/>
              </a:ext>
            </a:extLst>
          </p:cNvPr>
          <p:cNvSpPr>
            <a:spLocks noGrp="1"/>
          </p:cNvSpPr>
          <p:nvPr>
            <p:ph sz="quarter" idx="27" hasCustomPrompt="1"/>
          </p:nvPr>
        </p:nvSpPr>
        <p:spPr>
          <a:xfrm>
            <a:off x="7896848" y="5857536"/>
            <a:ext cx="1224000" cy="857251"/>
          </a:xfrm>
        </p:spPr>
        <p:txBody>
          <a:bodyPr anchor="ctr"/>
          <a:lstStyle>
            <a:lvl1pPr marL="0" indent="0" algn="ctr">
              <a:buNone/>
              <a:defRPr sz="1400"/>
            </a:lvl1pPr>
          </a:lstStyle>
          <a:p>
            <a:pPr lvl="0"/>
            <a:r>
              <a:rPr lang="en-US" dirty="0"/>
              <a:t>Click picture icon to insert logo</a:t>
            </a:r>
          </a:p>
        </p:txBody>
      </p:sp>
      <p:sp>
        <p:nvSpPr>
          <p:cNvPr id="38" name="Content Placeholder 10">
            <a:extLst>
              <a:ext uri="{FF2B5EF4-FFF2-40B4-BE49-F238E27FC236}">
                <a16:creationId xmlns:a16="http://schemas.microsoft.com/office/drawing/2014/main" id="{4F2DD07C-538E-C14D-8F9E-7C7540EEEBA1}"/>
              </a:ext>
            </a:extLst>
          </p:cNvPr>
          <p:cNvSpPr>
            <a:spLocks noGrp="1"/>
          </p:cNvSpPr>
          <p:nvPr>
            <p:ph sz="quarter" idx="28" hasCustomPrompt="1"/>
          </p:nvPr>
        </p:nvSpPr>
        <p:spPr>
          <a:xfrm>
            <a:off x="9301511" y="5857536"/>
            <a:ext cx="1224000" cy="857251"/>
          </a:xfrm>
        </p:spPr>
        <p:txBody>
          <a:bodyPr anchor="ctr"/>
          <a:lstStyle>
            <a:lvl1pPr marL="0" indent="0" algn="ctr">
              <a:buNone/>
              <a:defRPr sz="1400"/>
            </a:lvl1pPr>
          </a:lstStyle>
          <a:p>
            <a:pPr lvl="0"/>
            <a:r>
              <a:rPr lang="en-US" dirty="0"/>
              <a:t>Click picture icon to insert logo</a:t>
            </a:r>
          </a:p>
        </p:txBody>
      </p:sp>
    </p:spTree>
    <p:extLst>
      <p:ext uri="{BB962C8B-B14F-4D97-AF65-F5344CB8AC3E}">
        <p14:creationId xmlns:p14="http://schemas.microsoft.com/office/powerpoint/2010/main" val="273142910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GOLD - Cover + circles x3">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90" name="Picture Placeholder 89">
            <a:extLst>
              <a:ext uri="{FF2B5EF4-FFF2-40B4-BE49-F238E27FC236}">
                <a16:creationId xmlns:a16="http://schemas.microsoft.com/office/drawing/2014/main" id="{A52F73E9-1C8F-A647-A08D-3A30E3238B98}"/>
              </a:ext>
            </a:extLst>
          </p:cNvPr>
          <p:cNvSpPr>
            <a:spLocks noGrp="1" noChangeAspect="1"/>
          </p:cNvSpPr>
          <p:nvPr>
            <p:ph type="pic" sz="quarter" idx="24" hasCustomPrompt="1"/>
          </p:nvPr>
        </p:nvSpPr>
        <p:spPr>
          <a:xfrm>
            <a:off x="6561905" y="3136720"/>
            <a:ext cx="3207600" cy="3165434"/>
          </a:xfrm>
          <a:custGeom>
            <a:avLst/>
            <a:gdLst>
              <a:gd name="connsiteX0" fmla="*/ 1243304 w 3207600"/>
              <a:gd name="connsiteY0" fmla="*/ 0 h 3165434"/>
              <a:gd name="connsiteX1" fmla="*/ 1254053 w 3207600"/>
              <a:gd name="connsiteY1" fmla="*/ 22314 h 3165434"/>
              <a:gd name="connsiteX2" fmla="*/ 2745003 w 3207600"/>
              <a:gd name="connsiteY2" fmla="*/ 909690 h 3165434"/>
              <a:gd name="connsiteX3" fmla="*/ 2918368 w 3207600"/>
              <a:gd name="connsiteY3" fmla="*/ 900936 h 3165434"/>
              <a:gd name="connsiteX4" fmla="*/ 3054044 w 3207600"/>
              <a:gd name="connsiteY4" fmla="*/ 880229 h 3165434"/>
              <a:gd name="connsiteX5" fmla="*/ 3081565 w 3207600"/>
              <a:gd name="connsiteY5" fmla="*/ 937361 h 3165434"/>
              <a:gd name="connsiteX6" fmla="*/ 3207600 w 3207600"/>
              <a:gd name="connsiteY6" fmla="*/ 1561633 h 3165434"/>
              <a:gd name="connsiteX7" fmla="*/ 1603800 w 3207600"/>
              <a:gd name="connsiteY7" fmla="*/ 3165434 h 3165434"/>
              <a:gd name="connsiteX8" fmla="*/ 0 w 3207600"/>
              <a:gd name="connsiteY8" fmla="*/ 1561633 h 3165434"/>
              <a:gd name="connsiteX9" fmla="*/ 1126879 w 3207600"/>
              <a:gd name="connsiteY9" fmla="*/ 29936 h 31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07600" h="3165434">
                <a:moveTo>
                  <a:pt x="1243304" y="0"/>
                </a:moveTo>
                <a:lnTo>
                  <a:pt x="1254053" y="22314"/>
                </a:lnTo>
                <a:cubicBezTo>
                  <a:pt x="1541185" y="550875"/>
                  <a:pt x="2101191" y="909690"/>
                  <a:pt x="2745003" y="909690"/>
                </a:cubicBezTo>
                <a:cubicBezTo>
                  <a:pt x="2803531" y="909690"/>
                  <a:pt x="2861367" y="906725"/>
                  <a:pt x="2918368" y="900936"/>
                </a:cubicBezTo>
                <a:lnTo>
                  <a:pt x="3054044" y="880229"/>
                </a:lnTo>
                <a:lnTo>
                  <a:pt x="3081565" y="937361"/>
                </a:lnTo>
                <a:cubicBezTo>
                  <a:pt x="3162722" y="1129238"/>
                  <a:pt x="3207600" y="1340195"/>
                  <a:pt x="3207600" y="1561633"/>
                </a:cubicBezTo>
                <a:cubicBezTo>
                  <a:pt x="3207600" y="2447388"/>
                  <a:pt x="2489554" y="3165434"/>
                  <a:pt x="1603800" y="3165434"/>
                </a:cubicBezTo>
                <a:cubicBezTo>
                  <a:pt x="718046" y="3165434"/>
                  <a:pt x="0" y="2447388"/>
                  <a:pt x="0" y="1561633"/>
                </a:cubicBezTo>
                <a:cubicBezTo>
                  <a:pt x="0" y="841957"/>
                  <a:pt x="474023" y="232995"/>
                  <a:pt x="1126879" y="29936"/>
                </a:cubicBezTo>
                <a:close/>
              </a:path>
            </a:pathLst>
          </a:custGeom>
          <a:solidFill>
            <a:schemeClr val="accent5">
              <a:lumMod val="60000"/>
              <a:lumOff val="40000"/>
            </a:schemeClr>
          </a:solidFill>
        </p:spPr>
        <p:txBody>
          <a:bodyPr wrap="square" anchor="ctr">
            <a:noAutofit/>
          </a:bodyPr>
          <a:lstStyle>
            <a:lvl1pPr marL="0" indent="0" algn="ctr">
              <a:buNone/>
              <a:defRPr/>
            </a:lvl1pPr>
          </a:lstStyle>
          <a:p>
            <a:r>
              <a:rPr lang="en-US" dirty="0"/>
              <a:t>Click to</a:t>
            </a:r>
            <a:br>
              <a:rPr lang="en-US" dirty="0"/>
            </a:br>
            <a:r>
              <a:rPr lang="en-US" dirty="0"/>
              <a:t>add picture</a:t>
            </a:r>
          </a:p>
        </p:txBody>
      </p:sp>
      <p:sp>
        <p:nvSpPr>
          <p:cNvPr id="92" name="Picture Placeholder 91">
            <a:extLst>
              <a:ext uri="{FF2B5EF4-FFF2-40B4-BE49-F238E27FC236}">
                <a16:creationId xmlns:a16="http://schemas.microsoft.com/office/drawing/2014/main" id="{3E3A5249-3FF8-F245-99B9-1DCB6E32DF75}"/>
              </a:ext>
            </a:extLst>
          </p:cNvPr>
          <p:cNvSpPr>
            <a:spLocks noGrp="1" noChangeAspect="1"/>
          </p:cNvSpPr>
          <p:nvPr>
            <p:ph type="pic" sz="quarter" idx="25" hasCustomPrompt="1"/>
          </p:nvPr>
        </p:nvSpPr>
        <p:spPr>
          <a:xfrm>
            <a:off x="9786067" y="2392076"/>
            <a:ext cx="2599831" cy="2628000"/>
          </a:xfrm>
          <a:custGeom>
            <a:avLst/>
            <a:gdLst>
              <a:gd name="connsiteX0" fmla="*/ 1285831 w 2599831"/>
              <a:gd name="connsiteY0" fmla="*/ 0 h 2628000"/>
              <a:gd name="connsiteX1" fmla="*/ 2599831 w 2599831"/>
              <a:gd name="connsiteY1" fmla="*/ 1314000 h 2628000"/>
              <a:gd name="connsiteX2" fmla="*/ 1285831 w 2599831"/>
              <a:gd name="connsiteY2" fmla="*/ 2628000 h 2628000"/>
              <a:gd name="connsiteX3" fmla="*/ 30906 w 2599831"/>
              <a:gd name="connsiteY3" fmla="*/ 1704743 h 2628000"/>
              <a:gd name="connsiteX4" fmla="*/ 0 w 2599831"/>
              <a:gd name="connsiteY4" fmla="*/ 1584547 h 2628000"/>
              <a:gd name="connsiteX5" fmla="*/ 25061 w 2599831"/>
              <a:gd name="connsiteY5" fmla="*/ 1578103 h 2628000"/>
              <a:gd name="connsiteX6" fmla="*/ 1207687 w 2599831"/>
              <a:gd name="connsiteY6" fmla="*/ 132099 h 2628000"/>
              <a:gd name="connsiteX7" fmla="*/ 1214175 w 2599831"/>
              <a:gd name="connsiteY7" fmla="*/ 3619 h 262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9831" h="2628000">
                <a:moveTo>
                  <a:pt x="1285831" y="0"/>
                </a:moveTo>
                <a:cubicBezTo>
                  <a:pt x="2011533" y="0"/>
                  <a:pt x="2599831" y="588298"/>
                  <a:pt x="2599831" y="1314000"/>
                </a:cubicBezTo>
                <a:cubicBezTo>
                  <a:pt x="2599831" y="2039702"/>
                  <a:pt x="2011533" y="2628000"/>
                  <a:pt x="1285831" y="2628000"/>
                </a:cubicBezTo>
                <a:cubicBezTo>
                  <a:pt x="696198" y="2628000"/>
                  <a:pt x="197273" y="2239632"/>
                  <a:pt x="30906" y="1704743"/>
                </a:cubicBezTo>
                <a:lnTo>
                  <a:pt x="0" y="1584547"/>
                </a:lnTo>
                <a:lnTo>
                  <a:pt x="25061" y="1578103"/>
                </a:lnTo>
                <a:cubicBezTo>
                  <a:pt x="662192" y="1379935"/>
                  <a:pt x="1138221" y="816113"/>
                  <a:pt x="1207687" y="132099"/>
                </a:cubicBezTo>
                <a:lnTo>
                  <a:pt x="1214175" y="3619"/>
                </a:lnTo>
                <a:close/>
              </a:path>
            </a:pathLst>
          </a:custGeom>
          <a:solidFill>
            <a:schemeClr val="accent5">
              <a:lumMod val="60000"/>
              <a:lumOff val="40000"/>
            </a:schemeClr>
          </a:solidFill>
        </p:spPr>
        <p:txBody>
          <a:bodyPr wrap="square" anchor="ctr">
            <a:noAutofit/>
          </a:bodyPr>
          <a:lstStyle>
            <a:lvl1pPr marL="0" indent="0" algn="ctr">
              <a:buNone/>
              <a:defRPr/>
            </a:lvl1pPr>
          </a:lstStyle>
          <a:p>
            <a:r>
              <a:rPr lang="en-US" dirty="0"/>
              <a:t>Click to</a:t>
            </a:r>
            <a:br>
              <a:rPr lang="en-US" dirty="0"/>
            </a:br>
            <a:r>
              <a:rPr lang="en-US" dirty="0"/>
              <a:t>add picture</a:t>
            </a:r>
          </a:p>
        </p:txBody>
      </p:sp>
      <p:sp>
        <p:nvSpPr>
          <p:cNvPr id="94" name="Picture Placeholder 93">
            <a:extLst>
              <a:ext uri="{FF2B5EF4-FFF2-40B4-BE49-F238E27FC236}">
                <a16:creationId xmlns:a16="http://schemas.microsoft.com/office/drawing/2014/main" id="{61F4BD8A-8FDB-CC4A-B8DF-34526858EA98}"/>
              </a:ext>
            </a:extLst>
          </p:cNvPr>
          <p:cNvSpPr>
            <a:spLocks noGrp="1" noChangeAspect="1"/>
          </p:cNvSpPr>
          <p:nvPr>
            <p:ph type="pic" sz="quarter" idx="23" hasCustomPrompt="1"/>
          </p:nvPr>
        </p:nvSpPr>
        <p:spPr>
          <a:xfrm>
            <a:off x="7611308" y="655210"/>
            <a:ext cx="3391200" cy="3361740"/>
          </a:xfrm>
          <a:custGeom>
            <a:avLst/>
            <a:gdLst>
              <a:gd name="connsiteX0" fmla="*/ 1695600 w 3391200"/>
              <a:gd name="connsiteY0" fmla="*/ 0 h 3361740"/>
              <a:gd name="connsiteX1" fmla="*/ 3391200 w 3391200"/>
              <a:gd name="connsiteY1" fmla="*/ 1695600 h 3361740"/>
              <a:gd name="connsiteX2" fmla="*/ 3388934 w 3391200"/>
              <a:gd name="connsiteY2" fmla="*/ 1740484 h 3361740"/>
              <a:gd name="connsiteX3" fmla="*/ 3326239 w 3391200"/>
              <a:gd name="connsiteY3" fmla="*/ 1743650 h 3361740"/>
              <a:gd name="connsiteX4" fmla="*/ 2146588 w 3391200"/>
              <a:gd name="connsiteY4" fmla="*/ 3050866 h 3361740"/>
              <a:gd name="connsiteX5" fmla="*/ 2173284 w 3391200"/>
              <a:gd name="connsiteY5" fmla="*/ 3315683 h 3361740"/>
              <a:gd name="connsiteX6" fmla="*/ 2174757 w 3391200"/>
              <a:gd name="connsiteY6" fmla="*/ 3321413 h 3361740"/>
              <a:gd name="connsiteX7" fmla="*/ 2037323 w 3391200"/>
              <a:gd name="connsiteY7" fmla="*/ 3356752 h 3361740"/>
              <a:gd name="connsiteX8" fmla="*/ 2004640 w 3391200"/>
              <a:gd name="connsiteY8" fmla="*/ 3361740 h 3361740"/>
              <a:gd name="connsiteX9" fmla="*/ 1964626 w 3391200"/>
              <a:gd name="connsiteY9" fmla="*/ 3278676 h 3361740"/>
              <a:gd name="connsiteX10" fmla="*/ 554396 w 3391200"/>
              <a:gd name="connsiteY10" fmla="*/ 2439342 h 3361740"/>
              <a:gd name="connsiteX11" fmla="*/ 231175 w 3391200"/>
              <a:gd name="connsiteY11" fmla="*/ 2471926 h 3361740"/>
              <a:gd name="connsiteX12" fmla="*/ 193901 w 3391200"/>
              <a:gd name="connsiteY12" fmla="*/ 2481510 h 3361740"/>
              <a:gd name="connsiteX13" fmla="*/ 133249 w 3391200"/>
              <a:gd name="connsiteY13" fmla="*/ 2355604 h 3361740"/>
              <a:gd name="connsiteX14" fmla="*/ 0 w 3391200"/>
              <a:gd name="connsiteY14" fmla="*/ 1695600 h 3361740"/>
              <a:gd name="connsiteX15" fmla="*/ 1695600 w 3391200"/>
              <a:gd name="connsiteY15" fmla="*/ 0 h 336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91200" h="3361740">
                <a:moveTo>
                  <a:pt x="1695600" y="0"/>
                </a:moveTo>
                <a:cubicBezTo>
                  <a:pt x="2632054" y="0"/>
                  <a:pt x="3391200" y="759146"/>
                  <a:pt x="3391200" y="1695600"/>
                </a:cubicBezTo>
                <a:lnTo>
                  <a:pt x="3388934" y="1740484"/>
                </a:lnTo>
                <a:lnTo>
                  <a:pt x="3326239" y="1743650"/>
                </a:lnTo>
                <a:cubicBezTo>
                  <a:pt x="2663647" y="1810940"/>
                  <a:pt x="2146588" y="2370521"/>
                  <a:pt x="2146588" y="3050866"/>
                </a:cubicBezTo>
                <a:cubicBezTo>
                  <a:pt x="2146588" y="3141579"/>
                  <a:pt x="2155780" y="3230145"/>
                  <a:pt x="2173284" y="3315683"/>
                </a:cubicBezTo>
                <a:lnTo>
                  <a:pt x="2174757" y="3321413"/>
                </a:lnTo>
                <a:lnTo>
                  <a:pt x="2037323" y="3356752"/>
                </a:lnTo>
                <a:lnTo>
                  <a:pt x="2004640" y="3361740"/>
                </a:lnTo>
                <a:lnTo>
                  <a:pt x="1964626" y="3278676"/>
                </a:lnTo>
                <a:cubicBezTo>
                  <a:pt x="1693040" y="2778731"/>
                  <a:pt x="1163352" y="2439342"/>
                  <a:pt x="554396" y="2439342"/>
                </a:cubicBezTo>
                <a:cubicBezTo>
                  <a:pt x="443677" y="2439342"/>
                  <a:pt x="335578" y="2450562"/>
                  <a:pt x="231175" y="2471926"/>
                </a:cubicBezTo>
                <a:lnTo>
                  <a:pt x="193901" y="2481510"/>
                </a:lnTo>
                <a:lnTo>
                  <a:pt x="133249" y="2355604"/>
                </a:lnTo>
                <a:cubicBezTo>
                  <a:pt x="47447" y="2152745"/>
                  <a:pt x="0" y="1929714"/>
                  <a:pt x="0" y="1695600"/>
                </a:cubicBezTo>
                <a:cubicBezTo>
                  <a:pt x="0" y="759146"/>
                  <a:pt x="759146" y="0"/>
                  <a:pt x="1695600" y="0"/>
                </a:cubicBezTo>
                <a:close/>
              </a:path>
            </a:pathLst>
          </a:custGeom>
          <a:solidFill>
            <a:schemeClr val="accent5">
              <a:lumMod val="60000"/>
              <a:lumOff val="40000"/>
            </a:schemeClr>
          </a:solidFill>
        </p:spPr>
        <p:txBody>
          <a:bodyPr wrap="square" anchor="ctr">
            <a:noAutofit/>
          </a:bodyPr>
          <a:lstStyle>
            <a:lvl1pPr marL="0" indent="0" algn="ctr">
              <a:buNone/>
              <a:defRPr/>
            </a:lvl1pPr>
          </a:lstStyle>
          <a:p>
            <a:r>
              <a:rPr lang="en-US" dirty="0"/>
              <a:t>Click to</a:t>
            </a:r>
            <a:br>
              <a:rPr lang="en-US" dirty="0"/>
            </a:br>
            <a:r>
              <a:rPr lang="en-US" dirty="0"/>
              <a:t>add picture</a:t>
            </a:r>
          </a:p>
        </p:txBody>
      </p:sp>
      <p:sp>
        <p:nvSpPr>
          <p:cNvPr id="8" name="Rectangle 3">
            <a:extLst>
              <a:ext uri="{FF2B5EF4-FFF2-40B4-BE49-F238E27FC236}">
                <a16:creationId xmlns:a16="http://schemas.microsoft.com/office/drawing/2014/main" id="{CE9A3CF4-43A3-3D4F-98EB-9A3445227A1E}"/>
              </a:ext>
            </a:extLst>
          </p:cNvPr>
          <p:cNvSpPr>
            <a:spLocks noGrp="1" noChangeArrowheads="1"/>
          </p:cNvSpPr>
          <p:nvPr>
            <p:ph type="subTitle" idx="1" hasCustomPrompt="1"/>
          </p:nvPr>
        </p:nvSpPr>
        <p:spPr>
          <a:xfrm>
            <a:off x="821365" y="5445224"/>
            <a:ext cx="6138731" cy="648072"/>
          </a:xfrm>
        </p:spPr>
        <p:txBody>
          <a:bodyPr/>
          <a:lstStyle>
            <a:lvl1pPr marL="0" indent="0">
              <a:spcBef>
                <a:spcPts val="1080"/>
              </a:spcBef>
              <a:buFontTx/>
              <a:buNone/>
              <a:defRPr sz="1600" b="1">
                <a:solidFill>
                  <a:srgbClr val="345E58"/>
                </a:solidFill>
              </a:defRPr>
            </a:lvl1pPr>
          </a:lstStyle>
          <a:p>
            <a:r>
              <a:rPr lang="en-NZ" noProof="0" dirty="0"/>
              <a:t>First name, Last name, Title</a:t>
            </a:r>
            <a:br>
              <a:rPr lang="en-NZ" noProof="0" dirty="0"/>
            </a:br>
            <a:r>
              <a:rPr lang="en-NZ" noProof="0" dirty="0"/>
              <a:t>Event, DD|MM|YY</a:t>
            </a:r>
          </a:p>
        </p:txBody>
      </p:sp>
      <p:pic>
        <p:nvPicPr>
          <p:cNvPr id="9" name="Picture 8">
            <a:extLst>
              <a:ext uri="{FF2B5EF4-FFF2-40B4-BE49-F238E27FC236}">
                <a16:creationId xmlns:a16="http://schemas.microsoft.com/office/drawing/2014/main" id="{6620C53E-019D-5340-A575-1CE91B16EA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9376" y="404664"/>
            <a:ext cx="3168352" cy="1341346"/>
          </a:xfrm>
          <a:prstGeom prst="rect">
            <a:avLst/>
          </a:prstGeom>
        </p:spPr>
      </p:pic>
      <p:sp>
        <p:nvSpPr>
          <p:cNvPr id="11" name="Title 1">
            <a:extLst>
              <a:ext uri="{FF2B5EF4-FFF2-40B4-BE49-F238E27FC236}">
                <a16:creationId xmlns:a16="http://schemas.microsoft.com/office/drawing/2014/main" id="{D901DFAB-FEAA-744F-B310-2170402FC31F}"/>
              </a:ext>
            </a:extLst>
          </p:cNvPr>
          <p:cNvSpPr>
            <a:spLocks noGrp="1"/>
          </p:cNvSpPr>
          <p:nvPr>
            <p:ph type="title"/>
          </p:nvPr>
        </p:nvSpPr>
        <p:spPr>
          <a:xfrm>
            <a:off x="820800" y="1988840"/>
            <a:ext cx="5280000" cy="3042618"/>
          </a:xfrm>
        </p:spPr>
        <p:txBody>
          <a:bodyPr anchor="ctr" anchorCtr="0"/>
          <a:lstStyle>
            <a:lvl1pPr>
              <a:defRPr sz="3600" b="1">
                <a:solidFill>
                  <a:schemeClr val="accent5"/>
                </a:solidFill>
              </a:defRPr>
            </a:lvl1pPr>
          </a:lstStyle>
          <a:p>
            <a:r>
              <a:rPr lang="en-US"/>
              <a:t>Click to edit Master title style</a:t>
            </a:r>
            <a:endParaRPr lang="en-US" dirty="0"/>
          </a:p>
        </p:txBody>
      </p:sp>
      <p:sp>
        <p:nvSpPr>
          <p:cNvPr id="16" name="Rectangle 15">
            <a:extLst>
              <a:ext uri="{FF2B5EF4-FFF2-40B4-BE49-F238E27FC236}">
                <a16:creationId xmlns:a16="http://schemas.microsoft.com/office/drawing/2014/main" id="{374DC59A-EF46-A342-AEC7-25E66342A221}"/>
              </a:ext>
            </a:extLst>
          </p:cNvPr>
          <p:cNvSpPr/>
          <p:nvPr userDrawn="1"/>
        </p:nvSpPr>
        <p:spPr>
          <a:xfrm>
            <a:off x="820800" y="6399340"/>
            <a:ext cx="6096000" cy="215444"/>
          </a:xfrm>
          <a:prstGeom prst="rect">
            <a:avLst/>
          </a:prstGeom>
        </p:spPr>
        <p:txBody>
          <a:bodyPr>
            <a:spAutoFit/>
          </a:bodyPr>
          <a:lstStyle/>
          <a:p>
            <a:r>
              <a:rPr lang="en-NZ" sz="800" b="0" i="0" dirty="0">
                <a:solidFill>
                  <a:srgbClr val="3E5D58"/>
                </a:solidFill>
                <a:effectLst/>
                <a:latin typeface="Arial" panose="020B0604020202020204" pitchFamily="34" charset="0"/>
                <a:cs typeface="Arial" panose="020B0604020202020204" pitchFamily="34" charset="0"/>
              </a:rPr>
              <a:t>The New Zealand Institute for Plant and Food Research Limited</a:t>
            </a:r>
            <a:endParaRPr lang="en-US" sz="800" dirty="0">
              <a:latin typeface="Arial" panose="020B0604020202020204" pitchFamily="34" charset="0"/>
              <a:cs typeface="Arial" panose="020B0604020202020204" pitchFamily="34" charset="0"/>
            </a:endParaRPr>
          </a:p>
        </p:txBody>
      </p:sp>
      <p:sp>
        <p:nvSpPr>
          <p:cNvPr id="46" name="Freeform 45">
            <a:extLst>
              <a:ext uri="{FF2B5EF4-FFF2-40B4-BE49-F238E27FC236}">
                <a16:creationId xmlns:a16="http://schemas.microsoft.com/office/drawing/2014/main" id="{025FD9DE-EB05-9246-B0FC-BB29701C2EDE}"/>
              </a:ext>
            </a:extLst>
          </p:cNvPr>
          <p:cNvSpPr/>
          <p:nvPr userDrawn="1"/>
        </p:nvSpPr>
        <p:spPr bwMode="auto">
          <a:xfrm>
            <a:off x="7805097" y="2526202"/>
            <a:ext cx="3192243" cy="1523809"/>
          </a:xfrm>
          <a:custGeom>
            <a:avLst/>
            <a:gdLst>
              <a:gd name="connsiteX0" fmla="*/ 1811729 w 3192243"/>
              <a:gd name="connsiteY0" fmla="*/ 1494507 h 1523809"/>
              <a:gd name="connsiteX1" fmla="*/ 1811729 w 3192243"/>
              <a:gd name="connsiteY1" fmla="*/ 1494508 h 1523809"/>
              <a:gd name="connsiteX2" fmla="*/ 1677162 w 3192243"/>
              <a:gd name="connsiteY2" fmla="*/ 1515046 h 1523809"/>
              <a:gd name="connsiteX3" fmla="*/ 1503613 w 3192243"/>
              <a:gd name="connsiteY3" fmla="*/ 1523809 h 1523809"/>
              <a:gd name="connsiteX4" fmla="*/ 1383800 w 3192243"/>
              <a:gd name="connsiteY4" fmla="*/ 1519646 h 1523809"/>
              <a:gd name="connsiteX5" fmla="*/ 1348941 w 3192243"/>
              <a:gd name="connsiteY5" fmla="*/ 1515998 h 1523809"/>
              <a:gd name="connsiteX6" fmla="*/ 1503613 w 3192243"/>
              <a:gd name="connsiteY6" fmla="*/ 1523808 h 1523809"/>
              <a:gd name="connsiteX7" fmla="*/ 1677162 w 3192243"/>
              <a:gd name="connsiteY7" fmla="*/ 1515045 h 1523809"/>
              <a:gd name="connsiteX8" fmla="*/ 1176349 w 3192243"/>
              <a:gd name="connsiteY8" fmla="*/ 1491585 h 1523809"/>
              <a:gd name="connsiteX9" fmla="*/ 1308745 w 3192243"/>
              <a:gd name="connsiteY9" fmla="*/ 1511791 h 1523809"/>
              <a:gd name="connsiteX10" fmla="*/ 1266230 w 3192243"/>
              <a:gd name="connsiteY10" fmla="*/ 1507341 h 1523809"/>
              <a:gd name="connsiteX11" fmla="*/ 1023035 w 3192243"/>
              <a:gd name="connsiteY11" fmla="*/ 1453713 h 1523809"/>
              <a:gd name="connsiteX12" fmla="*/ 1157418 w 3192243"/>
              <a:gd name="connsiteY12" fmla="*/ 1488266 h 1523809"/>
              <a:gd name="connsiteX13" fmla="*/ 1151180 w 3192243"/>
              <a:gd name="connsiteY13" fmla="*/ 1487173 h 1523809"/>
              <a:gd name="connsiteX14" fmla="*/ 1038929 w 3192243"/>
              <a:gd name="connsiteY14" fmla="*/ 1459417 h 1523809"/>
              <a:gd name="connsiteX15" fmla="*/ 1995096 w 3192243"/>
              <a:gd name="connsiteY15" fmla="*/ 1450909 h 1523809"/>
              <a:gd name="connsiteX16" fmla="*/ 1981963 w 3192243"/>
              <a:gd name="connsiteY16" fmla="*/ 1454286 h 1523809"/>
              <a:gd name="connsiteX17" fmla="*/ 1981963 w 3192243"/>
              <a:gd name="connsiteY17" fmla="*/ 1454286 h 1523809"/>
              <a:gd name="connsiteX18" fmla="*/ 2148842 w 3192243"/>
              <a:gd name="connsiteY18" fmla="*/ 1396082 h 1523809"/>
              <a:gd name="connsiteX19" fmla="*/ 2126006 w 3192243"/>
              <a:gd name="connsiteY19" fmla="*/ 1406071 h 1523809"/>
              <a:gd name="connsiteX20" fmla="*/ 2008403 w 3192243"/>
              <a:gd name="connsiteY20" fmla="*/ 1447483 h 1523809"/>
              <a:gd name="connsiteX21" fmla="*/ 798136 w 3192243"/>
              <a:gd name="connsiteY21" fmla="*/ 1368850 h 1523809"/>
              <a:gd name="connsiteX22" fmla="*/ 831898 w 3192243"/>
              <a:gd name="connsiteY22" fmla="*/ 1385114 h 1523809"/>
              <a:gd name="connsiteX23" fmla="*/ 823930 w 3192243"/>
              <a:gd name="connsiteY23" fmla="*/ 1382254 h 1523809"/>
              <a:gd name="connsiteX24" fmla="*/ 2288108 w 3192243"/>
              <a:gd name="connsiteY24" fmla="*/ 1330785 h 1523809"/>
              <a:gd name="connsiteX25" fmla="*/ 2239505 w 3192243"/>
              <a:gd name="connsiteY25" fmla="*/ 1356426 h 1523809"/>
              <a:gd name="connsiteX26" fmla="*/ 2189245 w 3192243"/>
              <a:gd name="connsiteY26" fmla="*/ 1378410 h 1523809"/>
              <a:gd name="connsiteX27" fmla="*/ 598967 w 3192243"/>
              <a:gd name="connsiteY27" fmla="*/ 1260884 h 1523809"/>
              <a:gd name="connsiteX28" fmla="*/ 649780 w 3192243"/>
              <a:gd name="connsiteY28" fmla="*/ 1291754 h 1523809"/>
              <a:gd name="connsiteX29" fmla="*/ 623450 w 3192243"/>
              <a:gd name="connsiteY29" fmla="*/ 1278071 h 1523809"/>
              <a:gd name="connsiteX30" fmla="*/ 2452616 w 3192243"/>
              <a:gd name="connsiteY30" fmla="*/ 1233937 h 1523809"/>
              <a:gd name="connsiteX31" fmla="*/ 2348505 w 3192243"/>
              <a:gd name="connsiteY31" fmla="*/ 1298922 h 1523809"/>
              <a:gd name="connsiteX32" fmla="*/ 2326790 w 3192243"/>
              <a:gd name="connsiteY32" fmla="*/ 1310378 h 1523809"/>
              <a:gd name="connsiteX33" fmla="*/ 433503 w 3192243"/>
              <a:gd name="connsiteY33" fmla="*/ 1143378 h 1523809"/>
              <a:gd name="connsiteX34" fmla="*/ 463009 w 3192243"/>
              <a:gd name="connsiteY34" fmla="*/ 1165443 h 1523809"/>
              <a:gd name="connsiteX35" fmla="*/ 439707 w 3192243"/>
              <a:gd name="connsiteY35" fmla="*/ 1149085 h 1523809"/>
              <a:gd name="connsiteX36" fmla="*/ 2663653 w 3192243"/>
              <a:gd name="connsiteY36" fmla="*/ 1063190 h 1523809"/>
              <a:gd name="connsiteX37" fmla="*/ 2644905 w 3192243"/>
              <a:gd name="connsiteY37" fmla="*/ 1082855 h 1523809"/>
              <a:gd name="connsiteX38" fmla="*/ 2623585 w 3192243"/>
              <a:gd name="connsiteY38" fmla="*/ 1099607 h 1523809"/>
              <a:gd name="connsiteX39" fmla="*/ 252559 w 3192243"/>
              <a:gd name="connsiteY39" fmla="*/ 970745 h 1523809"/>
              <a:gd name="connsiteX40" fmla="*/ 286928 w 3192243"/>
              <a:gd name="connsiteY40" fmla="*/ 1008560 h 1523809"/>
              <a:gd name="connsiteX41" fmla="*/ 274919 w 3192243"/>
              <a:gd name="connsiteY41" fmla="*/ 997514 h 1523809"/>
              <a:gd name="connsiteX42" fmla="*/ 118745 w 3192243"/>
              <a:gd name="connsiteY42" fmla="*/ 805720 h 1523809"/>
              <a:gd name="connsiteX43" fmla="*/ 153165 w 3192243"/>
              <a:gd name="connsiteY43" fmla="*/ 851749 h 1523809"/>
              <a:gd name="connsiteX44" fmla="*/ 131304 w 3192243"/>
              <a:gd name="connsiteY44" fmla="*/ 825577 h 1523809"/>
              <a:gd name="connsiteX45" fmla="*/ 2981881 w 3192243"/>
              <a:gd name="connsiteY45" fmla="*/ 658970 h 1523809"/>
              <a:gd name="connsiteX46" fmla="*/ 2955274 w 3192243"/>
              <a:gd name="connsiteY46" fmla="*/ 706572 h 1523809"/>
              <a:gd name="connsiteX47" fmla="*/ 2939390 w 3192243"/>
              <a:gd name="connsiteY47" fmla="*/ 728913 h 1523809"/>
              <a:gd name="connsiteX48" fmla="*/ 0 w 3192243"/>
              <a:gd name="connsiteY48" fmla="*/ 612489 h 1523809"/>
              <a:gd name="connsiteX49" fmla="*/ 11080 w 3192243"/>
              <a:gd name="connsiteY49" fmla="*/ 635490 h 1523809"/>
              <a:gd name="connsiteX50" fmla="*/ 11102 w 3192243"/>
              <a:gd name="connsiteY50" fmla="*/ 635526 h 1523809"/>
              <a:gd name="connsiteX51" fmla="*/ 11080 w 3192243"/>
              <a:gd name="connsiteY51" fmla="*/ 635491 h 1523809"/>
              <a:gd name="connsiteX52" fmla="*/ 0 w 3192243"/>
              <a:gd name="connsiteY52" fmla="*/ 612489 h 1523809"/>
              <a:gd name="connsiteX53" fmla="*/ 3067592 w 3192243"/>
              <a:gd name="connsiteY53" fmla="*/ 487178 h 1523809"/>
              <a:gd name="connsiteX54" fmla="*/ 3015317 w 3192243"/>
              <a:gd name="connsiteY54" fmla="*/ 599152 h 1523809"/>
              <a:gd name="connsiteX55" fmla="*/ 3003256 w 3192243"/>
              <a:gd name="connsiteY55" fmla="*/ 620730 h 1523809"/>
              <a:gd name="connsiteX56" fmla="*/ 3118929 w 3192243"/>
              <a:gd name="connsiteY56" fmla="*/ 346935 h 1523809"/>
              <a:gd name="connsiteX57" fmla="*/ 3111827 w 3192243"/>
              <a:gd name="connsiteY57" fmla="*/ 370814 h 1523809"/>
              <a:gd name="connsiteX58" fmla="*/ 3067648 w 3192243"/>
              <a:gd name="connsiteY58" fmla="*/ 487044 h 1523809"/>
              <a:gd name="connsiteX59" fmla="*/ 3159476 w 3192243"/>
              <a:gd name="connsiteY59" fmla="*/ 195918 h 1523809"/>
              <a:gd name="connsiteX60" fmla="*/ 3147573 w 3192243"/>
              <a:gd name="connsiteY60" fmla="*/ 250615 h 1523809"/>
              <a:gd name="connsiteX61" fmla="*/ 3131612 w 3192243"/>
              <a:gd name="connsiteY61" fmla="*/ 304288 h 1523809"/>
              <a:gd name="connsiteX62" fmla="*/ 3192243 w 3192243"/>
              <a:gd name="connsiteY62" fmla="*/ 0 h 1523809"/>
              <a:gd name="connsiteX63" fmla="*/ 3174501 w 3192243"/>
              <a:gd name="connsiteY63" fmla="*/ 126876 h 1523809"/>
              <a:gd name="connsiteX64" fmla="*/ 3169072 w 3192243"/>
              <a:gd name="connsiteY64" fmla="*/ 151821 h 1523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192243" h="1523809">
                <a:moveTo>
                  <a:pt x="1811729" y="1494507"/>
                </a:moveTo>
                <a:lnTo>
                  <a:pt x="1811729" y="1494508"/>
                </a:lnTo>
                <a:lnTo>
                  <a:pt x="1677162" y="1515046"/>
                </a:lnTo>
                <a:cubicBezTo>
                  <a:pt x="1620101" y="1520841"/>
                  <a:pt x="1562204" y="1523809"/>
                  <a:pt x="1503613" y="1523809"/>
                </a:cubicBezTo>
                <a:cubicBezTo>
                  <a:pt x="1463332" y="1523809"/>
                  <a:pt x="1423379" y="1522406"/>
                  <a:pt x="1383800" y="1519646"/>
                </a:cubicBezTo>
                <a:lnTo>
                  <a:pt x="1348941" y="1515998"/>
                </a:lnTo>
                <a:lnTo>
                  <a:pt x="1503613" y="1523808"/>
                </a:lnTo>
                <a:cubicBezTo>
                  <a:pt x="1562203" y="1523808"/>
                  <a:pt x="1620101" y="1520840"/>
                  <a:pt x="1677162" y="1515045"/>
                </a:cubicBezTo>
                <a:close/>
                <a:moveTo>
                  <a:pt x="1176349" y="1491585"/>
                </a:moveTo>
                <a:lnTo>
                  <a:pt x="1308745" y="1511791"/>
                </a:lnTo>
                <a:lnTo>
                  <a:pt x="1266230" y="1507341"/>
                </a:lnTo>
                <a:close/>
                <a:moveTo>
                  <a:pt x="1023035" y="1453713"/>
                </a:moveTo>
                <a:lnTo>
                  <a:pt x="1157418" y="1488266"/>
                </a:lnTo>
                <a:lnTo>
                  <a:pt x="1151180" y="1487173"/>
                </a:lnTo>
                <a:cubicBezTo>
                  <a:pt x="1113282" y="1479170"/>
                  <a:pt x="1075849" y="1469903"/>
                  <a:pt x="1038929" y="1459417"/>
                </a:cubicBezTo>
                <a:close/>
                <a:moveTo>
                  <a:pt x="1995096" y="1450909"/>
                </a:moveTo>
                <a:lnTo>
                  <a:pt x="1981963" y="1454286"/>
                </a:lnTo>
                <a:lnTo>
                  <a:pt x="1981963" y="1454286"/>
                </a:lnTo>
                <a:close/>
                <a:moveTo>
                  <a:pt x="2148842" y="1396082"/>
                </a:moveTo>
                <a:lnTo>
                  <a:pt x="2126006" y="1406071"/>
                </a:lnTo>
                <a:lnTo>
                  <a:pt x="2008403" y="1447483"/>
                </a:lnTo>
                <a:close/>
                <a:moveTo>
                  <a:pt x="798136" y="1368850"/>
                </a:moveTo>
                <a:lnTo>
                  <a:pt x="831898" y="1385114"/>
                </a:lnTo>
                <a:lnTo>
                  <a:pt x="823930" y="1382254"/>
                </a:lnTo>
                <a:close/>
                <a:moveTo>
                  <a:pt x="2288108" y="1330785"/>
                </a:moveTo>
                <a:lnTo>
                  <a:pt x="2239505" y="1356426"/>
                </a:lnTo>
                <a:lnTo>
                  <a:pt x="2189245" y="1378410"/>
                </a:lnTo>
                <a:close/>
                <a:moveTo>
                  <a:pt x="598967" y="1260884"/>
                </a:moveTo>
                <a:lnTo>
                  <a:pt x="649780" y="1291754"/>
                </a:lnTo>
                <a:lnTo>
                  <a:pt x="623450" y="1278071"/>
                </a:lnTo>
                <a:close/>
                <a:moveTo>
                  <a:pt x="2452616" y="1233937"/>
                </a:moveTo>
                <a:lnTo>
                  <a:pt x="2348505" y="1298922"/>
                </a:lnTo>
                <a:lnTo>
                  <a:pt x="2326790" y="1310378"/>
                </a:lnTo>
                <a:close/>
                <a:moveTo>
                  <a:pt x="433503" y="1143378"/>
                </a:moveTo>
                <a:lnTo>
                  <a:pt x="463009" y="1165443"/>
                </a:lnTo>
                <a:lnTo>
                  <a:pt x="439707" y="1149085"/>
                </a:lnTo>
                <a:close/>
                <a:moveTo>
                  <a:pt x="2663653" y="1063190"/>
                </a:moveTo>
                <a:lnTo>
                  <a:pt x="2644905" y="1082855"/>
                </a:lnTo>
                <a:lnTo>
                  <a:pt x="2623585" y="1099607"/>
                </a:lnTo>
                <a:close/>
                <a:moveTo>
                  <a:pt x="252559" y="970745"/>
                </a:moveTo>
                <a:lnTo>
                  <a:pt x="286928" y="1008560"/>
                </a:lnTo>
                <a:lnTo>
                  <a:pt x="274919" y="997514"/>
                </a:lnTo>
                <a:close/>
                <a:moveTo>
                  <a:pt x="118745" y="805720"/>
                </a:moveTo>
                <a:lnTo>
                  <a:pt x="153165" y="851749"/>
                </a:lnTo>
                <a:lnTo>
                  <a:pt x="131304" y="825577"/>
                </a:lnTo>
                <a:close/>
                <a:moveTo>
                  <a:pt x="2981881" y="658970"/>
                </a:moveTo>
                <a:lnTo>
                  <a:pt x="2955274" y="706572"/>
                </a:lnTo>
                <a:lnTo>
                  <a:pt x="2939390" y="728913"/>
                </a:lnTo>
                <a:close/>
                <a:moveTo>
                  <a:pt x="0" y="612489"/>
                </a:moveTo>
                <a:lnTo>
                  <a:pt x="11080" y="635490"/>
                </a:lnTo>
                <a:lnTo>
                  <a:pt x="11102" y="635526"/>
                </a:lnTo>
                <a:lnTo>
                  <a:pt x="11080" y="635491"/>
                </a:lnTo>
                <a:lnTo>
                  <a:pt x="0" y="612489"/>
                </a:lnTo>
                <a:close/>
                <a:moveTo>
                  <a:pt x="3067592" y="487178"/>
                </a:moveTo>
                <a:lnTo>
                  <a:pt x="3015317" y="599152"/>
                </a:lnTo>
                <a:lnTo>
                  <a:pt x="3003256" y="620730"/>
                </a:lnTo>
                <a:close/>
                <a:moveTo>
                  <a:pt x="3118929" y="346935"/>
                </a:moveTo>
                <a:lnTo>
                  <a:pt x="3111827" y="370814"/>
                </a:lnTo>
                <a:lnTo>
                  <a:pt x="3067648" y="487044"/>
                </a:lnTo>
                <a:close/>
                <a:moveTo>
                  <a:pt x="3159476" y="195918"/>
                </a:moveTo>
                <a:lnTo>
                  <a:pt x="3147573" y="250615"/>
                </a:lnTo>
                <a:lnTo>
                  <a:pt x="3131612" y="304288"/>
                </a:lnTo>
                <a:close/>
                <a:moveTo>
                  <a:pt x="3192243" y="0"/>
                </a:moveTo>
                <a:lnTo>
                  <a:pt x="3174501" y="126876"/>
                </a:lnTo>
                <a:lnTo>
                  <a:pt x="3169072" y="151821"/>
                </a:lnTo>
                <a:close/>
              </a:path>
            </a:pathLst>
          </a:cu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112" charset="-128"/>
            </a:endParaRPr>
          </a:p>
        </p:txBody>
      </p:sp>
      <p:sp>
        <p:nvSpPr>
          <p:cNvPr id="85" name="Freeform 84">
            <a:extLst>
              <a:ext uri="{FF2B5EF4-FFF2-40B4-BE49-F238E27FC236}">
                <a16:creationId xmlns:a16="http://schemas.microsoft.com/office/drawing/2014/main" id="{2A6B19F1-F18D-DE45-A18F-DAE3B817E358}"/>
              </a:ext>
            </a:extLst>
          </p:cNvPr>
          <p:cNvSpPr>
            <a:spLocks noChangeAspect="1"/>
          </p:cNvSpPr>
          <p:nvPr userDrawn="1"/>
        </p:nvSpPr>
        <p:spPr bwMode="auto">
          <a:xfrm>
            <a:off x="7805209" y="2395695"/>
            <a:ext cx="3195034" cy="1650715"/>
          </a:xfrm>
          <a:custGeom>
            <a:avLst/>
            <a:gdLst>
              <a:gd name="connsiteX0" fmla="*/ 360496 w 3195034"/>
              <a:gd name="connsiteY0" fmla="*/ 698857 h 1650715"/>
              <a:gd name="connsiteX1" fmla="*/ 1770726 w 3195034"/>
              <a:gd name="connsiteY1" fmla="*/ 1538191 h 1650715"/>
              <a:gd name="connsiteX2" fmla="*/ 1810740 w 3195034"/>
              <a:gd name="connsiteY2" fmla="*/ 1621254 h 1650715"/>
              <a:gd name="connsiteX3" fmla="*/ 1675064 w 3195034"/>
              <a:gd name="connsiteY3" fmla="*/ 1641961 h 1650715"/>
              <a:gd name="connsiteX4" fmla="*/ 1501699 w 3195034"/>
              <a:gd name="connsiteY4" fmla="*/ 1650715 h 1650715"/>
              <a:gd name="connsiteX5" fmla="*/ 10749 w 3195034"/>
              <a:gd name="connsiteY5" fmla="*/ 763339 h 1650715"/>
              <a:gd name="connsiteX6" fmla="*/ 0 w 3195034"/>
              <a:gd name="connsiteY6" fmla="*/ 741025 h 1650715"/>
              <a:gd name="connsiteX7" fmla="*/ 37275 w 3195034"/>
              <a:gd name="connsiteY7" fmla="*/ 731441 h 1650715"/>
              <a:gd name="connsiteX8" fmla="*/ 360496 w 3195034"/>
              <a:gd name="connsiteY8" fmla="*/ 698857 h 1650715"/>
              <a:gd name="connsiteX9" fmla="*/ 3195034 w 3195034"/>
              <a:gd name="connsiteY9" fmla="*/ 0 h 1650715"/>
              <a:gd name="connsiteX10" fmla="*/ 3188546 w 3195034"/>
              <a:gd name="connsiteY10" fmla="*/ 128481 h 1650715"/>
              <a:gd name="connsiteX11" fmla="*/ 2005920 w 3195034"/>
              <a:gd name="connsiteY11" fmla="*/ 1574485 h 1650715"/>
              <a:gd name="connsiteX12" fmla="*/ 1980858 w 3195034"/>
              <a:gd name="connsiteY12" fmla="*/ 1580929 h 1650715"/>
              <a:gd name="connsiteX13" fmla="*/ 1979385 w 3195034"/>
              <a:gd name="connsiteY13" fmla="*/ 1575199 h 1650715"/>
              <a:gd name="connsiteX14" fmla="*/ 1952689 w 3195034"/>
              <a:gd name="connsiteY14" fmla="*/ 1310382 h 1650715"/>
              <a:gd name="connsiteX15" fmla="*/ 3132340 w 3195034"/>
              <a:gd name="connsiteY15" fmla="*/ 3166 h 165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95034" h="1650715">
                <a:moveTo>
                  <a:pt x="360496" y="698857"/>
                </a:moveTo>
                <a:cubicBezTo>
                  <a:pt x="969452" y="698857"/>
                  <a:pt x="1499140" y="1038246"/>
                  <a:pt x="1770726" y="1538191"/>
                </a:cubicBezTo>
                <a:lnTo>
                  <a:pt x="1810740" y="1621254"/>
                </a:lnTo>
                <a:lnTo>
                  <a:pt x="1675064" y="1641961"/>
                </a:lnTo>
                <a:cubicBezTo>
                  <a:pt x="1618063" y="1647750"/>
                  <a:pt x="1560227" y="1650715"/>
                  <a:pt x="1501699" y="1650715"/>
                </a:cubicBezTo>
                <a:cubicBezTo>
                  <a:pt x="857887" y="1650715"/>
                  <a:pt x="297881" y="1291900"/>
                  <a:pt x="10749" y="763339"/>
                </a:cubicBezTo>
                <a:lnTo>
                  <a:pt x="0" y="741025"/>
                </a:lnTo>
                <a:lnTo>
                  <a:pt x="37275" y="731441"/>
                </a:lnTo>
                <a:cubicBezTo>
                  <a:pt x="141678" y="710077"/>
                  <a:pt x="249777" y="698857"/>
                  <a:pt x="360496" y="698857"/>
                </a:cubicBezTo>
                <a:close/>
                <a:moveTo>
                  <a:pt x="3195034" y="0"/>
                </a:moveTo>
                <a:lnTo>
                  <a:pt x="3188546" y="128481"/>
                </a:lnTo>
                <a:cubicBezTo>
                  <a:pt x="3119080" y="812495"/>
                  <a:pt x="2643051" y="1376317"/>
                  <a:pt x="2005920" y="1574485"/>
                </a:cubicBezTo>
                <a:lnTo>
                  <a:pt x="1980858" y="1580929"/>
                </a:lnTo>
                <a:lnTo>
                  <a:pt x="1979385" y="1575199"/>
                </a:lnTo>
                <a:cubicBezTo>
                  <a:pt x="1961881" y="1489661"/>
                  <a:pt x="1952689" y="1401095"/>
                  <a:pt x="1952689" y="1310382"/>
                </a:cubicBezTo>
                <a:cubicBezTo>
                  <a:pt x="1952689" y="630036"/>
                  <a:pt x="2469748" y="70456"/>
                  <a:pt x="3132340" y="3166"/>
                </a:cubicBezTo>
                <a:close/>
              </a:path>
            </a:pathLst>
          </a:cu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112" charset="-128"/>
            </a:endParaRPr>
          </a:p>
        </p:txBody>
      </p:sp>
    </p:spTree>
    <p:extLst>
      <p:ext uri="{BB962C8B-B14F-4D97-AF65-F5344CB8AC3E}">
        <p14:creationId xmlns:p14="http://schemas.microsoft.com/office/powerpoint/2010/main" val="365929591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WHITE - Title + Content ">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A3A466C6-431E-2D4E-AA86-24EEFBBD8D27}"/>
              </a:ext>
            </a:extLst>
          </p:cNvPr>
          <p:cNvSpPr>
            <a:spLocks noGrp="1" noChangeArrowheads="1"/>
          </p:cNvSpPr>
          <p:nvPr>
            <p:ph type="title"/>
          </p:nvPr>
        </p:nvSpPr>
        <p:spPr bwMode="auto">
          <a:xfrm>
            <a:off x="720000" y="0"/>
            <a:ext cx="10344552" cy="112474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b="1">
                <a:solidFill>
                  <a:srgbClr val="3E5D58"/>
                </a:solidFill>
              </a:defRPr>
            </a:lvl1pPr>
          </a:lstStyle>
          <a:p>
            <a:pPr lvl="0"/>
            <a:r>
              <a:rPr lang="en-US" noProof="0"/>
              <a:t>Click to edit Master title style</a:t>
            </a:r>
            <a:endParaRPr lang="en-NZ" noProof="0"/>
          </a:p>
        </p:txBody>
      </p:sp>
      <p:sp>
        <p:nvSpPr>
          <p:cNvPr id="4" name="Content Placeholder 3">
            <a:extLst>
              <a:ext uri="{FF2B5EF4-FFF2-40B4-BE49-F238E27FC236}">
                <a16:creationId xmlns:a16="http://schemas.microsoft.com/office/drawing/2014/main" id="{31D65A56-84AD-C34E-B4B3-C50C1ED9DF88}"/>
              </a:ext>
            </a:extLst>
          </p:cNvPr>
          <p:cNvSpPr>
            <a:spLocks noGrp="1" noChangeArrowheads="1"/>
          </p:cNvSpPr>
          <p:nvPr>
            <p:ph idx="1"/>
          </p:nvPr>
        </p:nvSpPr>
        <p:spPr bwMode="auto">
          <a:xfrm>
            <a:off x="720000" y="1260000"/>
            <a:ext cx="10753200"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NZ" noProof="0"/>
          </a:p>
        </p:txBody>
      </p:sp>
    </p:spTree>
    <p:extLst>
      <p:ext uri="{BB962C8B-B14F-4D97-AF65-F5344CB8AC3E}">
        <p14:creationId xmlns:p14="http://schemas.microsoft.com/office/powerpoint/2010/main" val="2275845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HITE - Title">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A3A466C6-431E-2D4E-AA86-24EEFBBD8D27}"/>
              </a:ext>
            </a:extLst>
          </p:cNvPr>
          <p:cNvSpPr>
            <a:spLocks noGrp="1" noChangeArrowheads="1"/>
          </p:cNvSpPr>
          <p:nvPr>
            <p:ph type="title"/>
          </p:nvPr>
        </p:nvSpPr>
        <p:spPr bwMode="auto">
          <a:xfrm>
            <a:off x="720000" y="0"/>
            <a:ext cx="10344552" cy="112474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NZ" dirty="0"/>
          </a:p>
        </p:txBody>
      </p:sp>
    </p:spTree>
    <p:extLst>
      <p:ext uri="{BB962C8B-B14F-4D97-AF65-F5344CB8AC3E}">
        <p14:creationId xmlns:p14="http://schemas.microsoft.com/office/powerpoint/2010/main" val="321190131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WHITE - Title">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A3A466C6-431E-2D4E-AA86-24EEFBBD8D27}"/>
              </a:ext>
            </a:extLst>
          </p:cNvPr>
          <p:cNvSpPr>
            <a:spLocks noGrp="1" noChangeArrowheads="1"/>
          </p:cNvSpPr>
          <p:nvPr>
            <p:ph type="title"/>
          </p:nvPr>
        </p:nvSpPr>
        <p:spPr bwMode="auto">
          <a:xfrm>
            <a:off x="720000" y="0"/>
            <a:ext cx="10344552" cy="112474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noProof="0"/>
              <a:t>Click to edit Master title style</a:t>
            </a:r>
            <a:endParaRPr lang="en-NZ" noProof="0"/>
          </a:p>
        </p:txBody>
      </p:sp>
    </p:spTree>
    <p:extLst>
      <p:ext uri="{BB962C8B-B14F-4D97-AF65-F5344CB8AC3E}">
        <p14:creationId xmlns:p14="http://schemas.microsoft.com/office/powerpoint/2010/main" val="1972020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2_WHITE - Title + Content x2 boxes">
    <p:spTree>
      <p:nvGrpSpPr>
        <p:cNvPr id="1" name=""/>
        <p:cNvGrpSpPr/>
        <p:nvPr/>
      </p:nvGrpSpPr>
      <p:grpSpPr>
        <a:xfrm>
          <a:off x="0" y="0"/>
          <a:ext cx="0" cy="0"/>
          <a:chOff x="0" y="0"/>
          <a:chExt cx="0" cy="0"/>
        </a:xfrm>
      </p:grpSpPr>
      <p:sp>
        <p:nvSpPr>
          <p:cNvPr id="7" name="Rectangle 3">
            <a:extLst>
              <a:ext uri="{FF2B5EF4-FFF2-40B4-BE49-F238E27FC236}">
                <a16:creationId xmlns:a16="http://schemas.microsoft.com/office/drawing/2014/main" id="{9E37C694-9C9B-DE41-8E1A-3E327DD43FC7}"/>
              </a:ext>
            </a:extLst>
          </p:cNvPr>
          <p:cNvSpPr>
            <a:spLocks noGrp="1" noChangeArrowheads="1"/>
          </p:cNvSpPr>
          <p:nvPr>
            <p:ph idx="1"/>
          </p:nvPr>
        </p:nvSpPr>
        <p:spPr bwMode="auto">
          <a:xfrm>
            <a:off x="720000" y="1260000"/>
            <a:ext cx="5304563"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NZ" noProof="0"/>
          </a:p>
        </p:txBody>
      </p:sp>
      <p:sp>
        <p:nvSpPr>
          <p:cNvPr id="8" name="Rectangle 3">
            <a:extLst>
              <a:ext uri="{FF2B5EF4-FFF2-40B4-BE49-F238E27FC236}">
                <a16:creationId xmlns:a16="http://schemas.microsoft.com/office/drawing/2014/main" id="{E9BB63C1-0E12-E140-A98A-1ECD57327ECD}"/>
              </a:ext>
            </a:extLst>
          </p:cNvPr>
          <p:cNvSpPr>
            <a:spLocks noGrp="1" noChangeArrowheads="1"/>
          </p:cNvSpPr>
          <p:nvPr>
            <p:ph idx="10"/>
          </p:nvPr>
        </p:nvSpPr>
        <p:spPr bwMode="auto">
          <a:xfrm>
            <a:off x="6192112" y="1260000"/>
            <a:ext cx="5304563"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NZ" noProof="0"/>
          </a:p>
        </p:txBody>
      </p:sp>
      <p:sp>
        <p:nvSpPr>
          <p:cNvPr id="6" name="Rectangle 2">
            <a:extLst>
              <a:ext uri="{FF2B5EF4-FFF2-40B4-BE49-F238E27FC236}">
                <a16:creationId xmlns:a16="http://schemas.microsoft.com/office/drawing/2014/main" id="{C7167C48-E178-F044-B483-3E2DD230F19B}"/>
              </a:ext>
            </a:extLst>
          </p:cNvPr>
          <p:cNvSpPr>
            <a:spLocks noGrp="1" noChangeArrowheads="1"/>
          </p:cNvSpPr>
          <p:nvPr>
            <p:ph type="title"/>
          </p:nvPr>
        </p:nvSpPr>
        <p:spPr bwMode="auto">
          <a:xfrm>
            <a:off x="720000" y="0"/>
            <a:ext cx="10344552" cy="112474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noProof="0"/>
              <a:t>Click to edit Master title style</a:t>
            </a:r>
            <a:endParaRPr lang="en-NZ" noProof="0"/>
          </a:p>
        </p:txBody>
      </p:sp>
    </p:spTree>
    <p:extLst>
      <p:ext uri="{BB962C8B-B14F-4D97-AF65-F5344CB8AC3E}">
        <p14:creationId xmlns:p14="http://schemas.microsoft.com/office/powerpoint/2010/main" val="87142848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WHITE - Title + Content x 4 boxes">
    <p:spTree>
      <p:nvGrpSpPr>
        <p:cNvPr id="1" name=""/>
        <p:cNvGrpSpPr/>
        <p:nvPr/>
      </p:nvGrpSpPr>
      <p:grpSpPr>
        <a:xfrm>
          <a:off x="0" y="0"/>
          <a:ext cx="0" cy="0"/>
          <a:chOff x="0" y="0"/>
          <a:chExt cx="0" cy="0"/>
        </a:xfrm>
      </p:grpSpPr>
      <p:sp>
        <p:nvSpPr>
          <p:cNvPr id="3" name="Content Placeholder 2"/>
          <p:cNvSpPr>
            <a:spLocks noGrp="1"/>
          </p:cNvSpPr>
          <p:nvPr>
            <p:ph idx="1"/>
          </p:nvPr>
        </p:nvSpPr>
        <p:spPr>
          <a:xfrm>
            <a:off x="720000" y="1260000"/>
            <a:ext cx="5303992" cy="2457032"/>
          </a:xfrm>
        </p:spPr>
        <p:txBody>
          <a:bodyPr/>
          <a:lstStyle>
            <a:lvl1pPr marL="360000" indent="-360000">
              <a:buFont typeface="System Font Regular"/>
              <a:buChar char="•"/>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NZ" noProof="0"/>
          </a:p>
        </p:txBody>
      </p:sp>
      <p:sp>
        <p:nvSpPr>
          <p:cNvPr id="4" name="Title 3">
            <a:extLst>
              <a:ext uri="{FF2B5EF4-FFF2-40B4-BE49-F238E27FC236}">
                <a16:creationId xmlns:a16="http://schemas.microsoft.com/office/drawing/2014/main" id="{87123273-8597-AE41-A62A-1982F2DF6B4D}"/>
              </a:ext>
            </a:extLst>
          </p:cNvPr>
          <p:cNvSpPr>
            <a:spLocks noGrp="1"/>
          </p:cNvSpPr>
          <p:nvPr>
            <p:ph type="title"/>
          </p:nvPr>
        </p:nvSpPr>
        <p:spPr/>
        <p:txBody>
          <a:bodyPr/>
          <a:lstStyle/>
          <a:p>
            <a:r>
              <a:rPr lang="en-US" noProof="0"/>
              <a:t>Click to edit Master title style</a:t>
            </a:r>
            <a:endParaRPr lang="en-NZ" noProof="0"/>
          </a:p>
        </p:txBody>
      </p:sp>
      <p:sp>
        <p:nvSpPr>
          <p:cNvPr id="7" name="Content Placeholder 2">
            <a:extLst>
              <a:ext uri="{FF2B5EF4-FFF2-40B4-BE49-F238E27FC236}">
                <a16:creationId xmlns:a16="http://schemas.microsoft.com/office/drawing/2014/main" id="{0D8AFF57-CB15-6F4D-930E-F8DD9941672D}"/>
              </a:ext>
            </a:extLst>
          </p:cNvPr>
          <p:cNvSpPr>
            <a:spLocks noGrp="1"/>
          </p:cNvSpPr>
          <p:nvPr>
            <p:ph idx="14"/>
          </p:nvPr>
        </p:nvSpPr>
        <p:spPr>
          <a:xfrm>
            <a:off x="720000" y="3892672"/>
            <a:ext cx="5303992" cy="2457032"/>
          </a:xfrm>
        </p:spPr>
        <p:txBody>
          <a:bodyPr/>
          <a:lstStyle>
            <a:lvl1pPr marL="360000" indent="-360000">
              <a:buFont typeface="System Font Regular"/>
              <a:buChar char="•"/>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NZ" noProof="0"/>
          </a:p>
        </p:txBody>
      </p:sp>
      <p:sp>
        <p:nvSpPr>
          <p:cNvPr id="11" name="Content Placeholder 2">
            <a:extLst>
              <a:ext uri="{FF2B5EF4-FFF2-40B4-BE49-F238E27FC236}">
                <a16:creationId xmlns:a16="http://schemas.microsoft.com/office/drawing/2014/main" id="{4C275969-9C1F-9C4D-B6F8-3F9C1F917267}"/>
              </a:ext>
            </a:extLst>
          </p:cNvPr>
          <p:cNvSpPr>
            <a:spLocks noGrp="1"/>
          </p:cNvSpPr>
          <p:nvPr>
            <p:ph idx="15"/>
          </p:nvPr>
        </p:nvSpPr>
        <p:spPr>
          <a:xfrm>
            <a:off x="6206400" y="3892672"/>
            <a:ext cx="5303992" cy="2457032"/>
          </a:xfrm>
        </p:spPr>
        <p:txBody>
          <a:bodyPr/>
          <a:lstStyle>
            <a:lvl1pPr marL="360000" indent="-360000">
              <a:buFont typeface="System Font Regular"/>
              <a:buChar char="•"/>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NZ" noProof="0"/>
          </a:p>
        </p:txBody>
      </p:sp>
      <p:sp>
        <p:nvSpPr>
          <p:cNvPr id="12" name="Content Placeholder 2">
            <a:extLst>
              <a:ext uri="{FF2B5EF4-FFF2-40B4-BE49-F238E27FC236}">
                <a16:creationId xmlns:a16="http://schemas.microsoft.com/office/drawing/2014/main" id="{F6FEAD93-F101-3B41-8EB9-6E21B66FC469}"/>
              </a:ext>
            </a:extLst>
          </p:cNvPr>
          <p:cNvSpPr>
            <a:spLocks noGrp="1"/>
          </p:cNvSpPr>
          <p:nvPr>
            <p:ph idx="16"/>
          </p:nvPr>
        </p:nvSpPr>
        <p:spPr>
          <a:xfrm>
            <a:off x="6206400" y="1260000"/>
            <a:ext cx="5303992" cy="2457032"/>
          </a:xfrm>
        </p:spPr>
        <p:txBody>
          <a:bodyPr/>
          <a:lstStyle>
            <a:lvl1pPr marL="360000" indent="-360000">
              <a:buFont typeface="System Font Regular"/>
              <a:buChar char="•"/>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NZ" noProof="0"/>
          </a:p>
        </p:txBody>
      </p:sp>
    </p:spTree>
    <p:extLst>
      <p:ext uri="{BB962C8B-B14F-4D97-AF65-F5344CB8AC3E}">
        <p14:creationId xmlns:p14="http://schemas.microsoft.com/office/powerpoint/2010/main" val="1656979549"/>
      </p:ext>
    </p:extLst>
  </p:cSld>
  <p:clrMapOvr>
    <a:masterClrMapping/>
  </p:clrMapOvr>
  <p:extLst>
    <p:ext uri="{DCECCB84-F9BA-43D5-87BE-67443E8EF086}">
      <p15:sldGuideLst xmlns:p15="http://schemas.microsoft.com/office/powerpoint/2012/main">
        <p15:guide id="1" pos="728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WHITE - Title + Content + 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970DF54-CDD5-B647-AD40-2B4AA77AC9FB}"/>
              </a:ext>
            </a:extLst>
          </p:cNvPr>
          <p:cNvSpPr>
            <a:spLocks noGrp="1"/>
          </p:cNvSpPr>
          <p:nvPr>
            <p:ph type="pic" sz="quarter" idx="12" hasCustomPrompt="1"/>
          </p:nvPr>
        </p:nvSpPr>
        <p:spPr>
          <a:xfrm>
            <a:off x="6096000" y="0"/>
            <a:ext cx="6096000" cy="6858000"/>
          </a:xfrm>
        </p:spPr>
        <p:txBody>
          <a:bodyPr anchor="ctr"/>
          <a:lstStyle>
            <a:lvl1pPr marL="0" indent="0" algn="ctr">
              <a:buNone/>
              <a:defRPr/>
            </a:lvl1pPr>
          </a:lstStyle>
          <a:p>
            <a:r>
              <a:rPr lang="en-US" dirty="0"/>
              <a:t>Click to add picture</a:t>
            </a:r>
          </a:p>
        </p:txBody>
      </p:sp>
      <p:sp>
        <p:nvSpPr>
          <p:cNvPr id="2" name="Title 1">
            <a:extLst>
              <a:ext uri="{FF2B5EF4-FFF2-40B4-BE49-F238E27FC236}">
                <a16:creationId xmlns:a16="http://schemas.microsoft.com/office/drawing/2014/main" id="{34C28615-67A2-DF48-BEE2-5B65E4FA0534}"/>
              </a:ext>
            </a:extLst>
          </p:cNvPr>
          <p:cNvSpPr>
            <a:spLocks noGrp="1"/>
          </p:cNvSpPr>
          <p:nvPr>
            <p:ph type="title"/>
          </p:nvPr>
        </p:nvSpPr>
        <p:spPr>
          <a:xfrm>
            <a:off x="720000" y="0"/>
            <a:ext cx="5376000" cy="1124744"/>
          </a:xfrm>
        </p:spPr>
        <p:txBody>
          <a:bodyPr/>
          <a:lstStyle/>
          <a:p>
            <a:r>
              <a:rPr lang="en-US" noProof="0"/>
              <a:t>Click to edit Master title style</a:t>
            </a:r>
            <a:endParaRPr lang="en-NZ" noProof="0"/>
          </a:p>
        </p:txBody>
      </p:sp>
      <p:sp>
        <p:nvSpPr>
          <p:cNvPr id="8" name="Rectangle 3">
            <a:extLst>
              <a:ext uri="{FF2B5EF4-FFF2-40B4-BE49-F238E27FC236}">
                <a16:creationId xmlns:a16="http://schemas.microsoft.com/office/drawing/2014/main" id="{9956DE25-F6B8-394B-B444-C97A29ADC1C2}"/>
              </a:ext>
            </a:extLst>
          </p:cNvPr>
          <p:cNvSpPr>
            <a:spLocks noGrp="1" noChangeArrowheads="1"/>
          </p:cNvSpPr>
          <p:nvPr>
            <p:ph idx="11"/>
          </p:nvPr>
        </p:nvSpPr>
        <p:spPr bwMode="auto">
          <a:xfrm>
            <a:off x="720000" y="1260000"/>
            <a:ext cx="4727928"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NZ" noProof="0"/>
          </a:p>
        </p:txBody>
      </p:sp>
      <p:pic>
        <p:nvPicPr>
          <p:cNvPr id="10" name="Picture 9">
            <a:extLst>
              <a:ext uri="{FF2B5EF4-FFF2-40B4-BE49-F238E27FC236}">
                <a16:creationId xmlns:a16="http://schemas.microsoft.com/office/drawing/2014/main" id="{B4E4D63C-286E-2944-B430-2D42CBE518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332144" y="302097"/>
            <a:ext cx="576065" cy="618605"/>
          </a:xfrm>
          <a:prstGeom prst="rect">
            <a:avLst/>
          </a:prstGeom>
        </p:spPr>
      </p:pic>
    </p:spTree>
    <p:extLst>
      <p:ext uri="{BB962C8B-B14F-4D97-AF65-F5344CB8AC3E}">
        <p14:creationId xmlns:p14="http://schemas.microsoft.com/office/powerpoint/2010/main" val="3019169267"/>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guide id="3" pos="3885">
          <p15:clr>
            <a:srgbClr val="FBAE40"/>
          </p15:clr>
        </p15:guide>
        <p15:guide id="4" pos="3795">
          <p15:clr>
            <a:srgbClr val="FBAE40"/>
          </p15:clr>
        </p15:guide>
        <p15:guide id="5" pos="438">
          <p15:clr>
            <a:srgbClr val="FBAE40"/>
          </p15:clr>
        </p15:guide>
        <p15:guide id="6" pos="7242">
          <p15:clr>
            <a:srgbClr val="FBAE40"/>
          </p15:clr>
        </p15:guide>
        <p15:guide id="7" orient="horz" pos="799">
          <p15:clr>
            <a:srgbClr val="FBAE40"/>
          </p15:clr>
        </p15:guide>
        <p15:guide id="8" orient="horz" pos="4110">
          <p15:clr>
            <a:srgbClr val="FBAE40"/>
          </p15:clr>
        </p15:guide>
        <p15:guide id="9" orient="horz" pos="2205">
          <p15:clr>
            <a:srgbClr val="FBAE40"/>
          </p15:clr>
        </p15:guide>
        <p15:guide id="10" orient="horz" pos="2115">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WHITE - Title +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1890E1-2211-1C46-B04B-DEDDC6A3B608}"/>
              </a:ext>
            </a:extLst>
          </p:cNvPr>
          <p:cNvSpPr>
            <a:spLocks noGrp="1"/>
          </p:cNvSpPr>
          <p:nvPr>
            <p:ph type="pic" sz="quarter" idx="10" hasCustomPrompt="1"/>
          </p:nvPr>
        </p:nvSpPr>
        <p:spPr>
          <a:xfrm>
            <a:off x="0" y="1124744"/>
            <a:ext cx="12191998" cy="5733256"/>
          </a:xfrm>
        </p:spPr>
        <p:txBody>
          <a:bodyPr anchor="ctr"/>
          <a:lstStyle>
            <a:lvl1pPr marL="0" indent="0" algn="ctr">
              <a:buNone/>
              <a:defRPr/>
            </a:lvl1pPr>
          </a:lstStyle>
          <a:p>
            <a:r>
              <a:rPr lang="en-GB" dirty="0"/>
              <a:t>Click to insert picture</a:t>
            </a:r>
            <a:endParaRPr lang="en-US" dirty="0"/>
          </a:p>
        </p:txBody>
      </p:sp>
      <p:sp>
        <p:nvSpPr>
          <p:cNvPr id="7" name="Rectangle 2">
            <a:extLst>
              <a:ext uri="{FF2B5EF4-FFF2-40B4-BE49-F238E27FC236}">
                <a16:creationId xmlns:a16="http://schemas.microsoft.com/office/drawing/2014/main" id="{D191EEB0-05CF-F04B-89F1-FF03EB0790E7}"/>
              </a:ext>
            </a:extLst>
          </p:cNvPr>
          <p:cNvSpPr>
            <a:spLocks noGrp="1" noChangeArrowheads="1"/>
          </p:cNvSpPr>
          <p:nvPr>
            <p:ph type="title"/>
          </p:nvPr>
        </p:nvSpPr>
        <p:spPr bwMode="auto">
          <a:xfrm>
            <a:off x="716986" y="0"/>
            <a:ext cx="10344552" cy="112474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noProof="0"/>
              <a:t>Click to edit Master title style</a:t>
            </a:r>
            <a:endParaRPr lang="en-NZ" noProof="0"/>
          </a:p>
        </p:txBody>
      </p:sp>
    </p:spTree>
    <p:extLst>
      <p:ext uri="{BB962C8B-B14F-4D97-AF65-F5344CB8AC3E}">
        <p14:creationId xmlns:p14="http://schemas.microsoft.com/office/powerpoint/2010/main" val="6333168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2_WHITE- Full 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494D88D-44D6-EC4B-B9F1-C598DF4E4022}"/>
              </a:ext>
            </a:extLst>
          </p:cNvPr>
          <p:cNvSpPr>
            <a:spLocks noGrp="1"/>
          </p:cNvSpPr>
          <p:nvPr>
            <p:ph type="pic" sz="quarter" idx="10" hasCustomPrompt="1"/>
          </p:nvPr>
        </p:nvSpPr>
        <p:spPr>
          <a:xfrm>
            <a:off x="0" y="0"/>
            <a:ext cx="12191999" cy="6858000"/>
          </a:xfrm>
        </p:spPr>
        <p:txBody>
          <a:bodyPr anchor="ctr"/>
          <a:lstStyle>
            <a:lvl1pPr marL="0" indent="0" algn="ctr">
              <a:buNone/>
              <a:defRPr/>
            </a:lvl1pPr>
          </a:lstStyle>
          <a:p>
            <a:r>
              <a:rPr lang="en-GB" dirty="0"/>
              <a:t>Click to insert picture</a:t>
            </a:r>
            <a:endParaRPr lang="en-US" dirty="0"/>
          </a:p>
        </p:txBody>
      </p:sp>
    </p:spTree>
    <p:extLst>
      <p:ext uri="{BB962C8B-B14F-4D97-AF65-F5344CB8AC3E}">
        <p14:creationId xmlns:p14="http://schemas.microsoft.com/office/powerpoint/2010/main" val="193033869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2_WHIT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32341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GOLD - Title + Content a">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CBC195C3-EDA3-934D-964F-4B42E6B36B5E}"/>
              </a:ext>
            </a:extLst>
          </p:cNvPr>
          <p:cNvSpPr>
            <a:spLocks noGrp="1" noChangeArrowheads="1"/>
          </p:cNvSpPr>
          <p:nvPr>
            <p:ph idx="1"/>
          </p:nvPr>
        </p:nvSpPr>
        <p:spPr bwMode="auto">
          <a:xfrm>
            <a:off x="720000" y="1260000"/>
            <a:ext cx="10753200"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NZ" noProof="0"/>
          </a:p>
        </p:txBody>
      </p:sp>
      <p:sp>
        <p:nvSpPr>
          <p:cNvPr id="5" name="Rectangle 2">
            <a:extLst>
              <a:ext uri="{FF2B5EF4-FFF2-40B4-BE49-F238E27FC236}">
                <a16:creationId xmlns:a16="http://schemas.microsoft.com/office/drawing/2014/main" id="{C3D2BA38-4A6B-254C-8EAD-0A0D577D3F2D}"/>
              </a:ext>
            </a:extLst>
          </p:cNvPr>
          <p:cNvSpPr>
            <a:spLocks noGrp="1" noChangeArrowheads="1"/>
          </p:cNvSpPr>
          <p:nvPr>
            <p:ph type="title"/>
          </p:nvPr>
        </p:nvSpPr>
        <p:spPr bwMode="auto">
          <a:xfrm>
            <a:off x="720000" y="0"/>
            <a:ext cx="10344552" cy="112474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noProof="0"/>
              <a:t>Click to edit Master title style</a:t>
            </a:r>
            <a:endParaRPr lang="en-NZ" noProof="0"/>
          </a:p>
        </p:txBody>
      </p:sp>
    </p:spTree>
    <p:extLst>
      <p:ext uri="{BB962C8B-B14F-4D97-AF65-F5344CB8AC3E}">
        <p14:creationId xmlns:p14="http://schemas.microsoft.com/office/powerpoint/2010/main" val="58874812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GOLD - Title + Content b">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3277E1-1F12-284C-BB10-0E589DC6AFB8}"/>
              </a:ext>
            </a:extLst>
          </p:cNvPr>
          <p:cNvSpPr/>
          <p:nvPr userDrawn="1"/>
        </p:nvSpPr>
        <p:spPr bwMode="auto">
          <a:xfrm>
            <a:off x="0" y="1124744"/>
            <a:ext cx="12192000" cy="5733256"/>
          </a:xfrm>
          <a:prstGeom prst="rect">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112" charset="-128"/>
            </a:endParaRPr>
          </a:p>
        </p:txBody>
      </p:sp>
      <p:sp>
        <p:nvSpPr>
          <p:cNvPr id="6" name="Rectangle 3">
            <a:extLst>
              <a:ext uri="{FF2B5EF4-FFF2-40B4-BE49-F238E27FC236}">
                <a16:creationId xmlns:a16="http://schemas.microsoft.com/office/drawing/2014/main" id="{CBC195C3-EDA3-934D-964F-4B42E6B36B5E}"/>
              </a:ext>
            </a:extLst>
          </p:cNvPr>
          <p:cNvSpPr>
            <a:spLocks noGrp="1" noChangeArrowheads="1"/>
          </p:cNvSpPr>
          <p:nvPr>
            <p:ph idx="1"/>
          </p:nvPr>
        </p:nvSpPr>
        <p:spPr bwMode="auto">
          <a:xfrm>
            <a:off x="720000" y="1260000"/>
            <a:ext cx="10753200"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NZ" noProof="0"/>
          </a:p>
        </p:txBody>
      </p:sp>
      <p:sp>
        <p:nvSpPr>
          <p:cNvPr id="5" name="Rectangle 2">
            <a:extLst>
              <a:ext uri="{FF2B5EF4-FFF2-40B4-BE49-F238E27FC236}">
                <a16:creationId xmlns:a16="http://schemas.microsoft.com/office/drawing/2014/main" id="{C3D2BA38-4A6B-254C-8EAD-0A0D577D3F2D}"/>
              </a:ext>
            </a:extLst>
          </p:cNvPr>
          <p:cNvSpPr>
            <a:spLocks noGrp="1" noChangeArrowheads="1"/>
          </p:cNvSpPr>
          <p:nvPr>
            <p:ph type="title"/>
          </p:nvPr>
        </p:nvSpPr>
        <p:spPr bwMode="auto">
          <a:xfrm>
            <a:off x="716986" y="0"/>
            <a:ext cx="10344552" cy="112474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noProof="0"/>
              <a:t>Click to edit Master title style</a:t>
            </a:r>
            <a:endParaRPr lang="en-NZ" noProof="0"/>
          </a:p>
        </p:txBody>
      </p:sp>
    </p:spTree>
    <p:extLst>
      <p:ext uri="{BB962C8B-B14F-4D97-AF65-F5344CB8AC3E}">
        <p14:creationId xmlns:p14="http://schemas.microsoft.com/office/powerpoint/2010/main" val="372947684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OLD - Title + Content x 2 boxes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3359BF-7635-FB4B-AEDC-AEB7F1E73D64}"/>
              </a:ext>
            </a:extLst>
          </p:cNvPr>
          <p:cNvSpPr/>
          <p:nvPr userDrawn="1"/>
        </p:nvSpPr>
        <p:spPr bwMode="auto">
          <a:xfrm>
            <a:off x="6096000" y="0"/>
            <a:ext cx="6096000" cy="6858000"/>
          </a:xfrm>
          <a:prstGeom prst="rect">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112" charset="-128"/>
            </a:endParaRPr>
          </a:p>
        </p:txBody>
      </p:sp>
      <p:sp>
        <p:nvSpPr>
          <p:cNvPr id="2" name="Title 1">
            <a:extLst>
              <a:ext uri="{FF2B5EF4-FFF2-40B4-BE49-F238E27FC236}">
                <a16:creationId xmlns:a16="http://schemas.microsoft.com/office/drawing/2014/main" id="{34C28615-67A2-DF48-BEE2-5B65E4FA0534}"/>
              </a:ext>
            </a:extLst>
          </p:cNvPr>
          <p:cNvSpPr>
            <a:spLocks noGrp="1"/>
          </p:cNvSpPr>
          <p:nvPr>
            <p:ph type="title"/>
          </p:nvPr>
        </p:nvSpPr>
        <p:spPr>
          <a:xfrm>
            <a:off x="720000" y="0"/>
            <a:ext cx="5376000" cy="1124744"/>
          </a:xfrm>
        </p:spPr>
        <p:txBody>
          <a:bodyPr/>
          <a:lstStyle/>
          <a:p>
            <a:r>
              <a:rPr lang="en-US" noProof="0"/>
              <a:t>Click to edit Master title style</a:t>
            </a:r>
            <a:endParaRPr lang="en-NZ" noProof="0"/>
          </a:p>
        </p:txBody>
      </p:sp>
      <p:sp>
        <p:nvSpPr>
          <p:cNvPr id="8" name="Rectangle 3">
            <a:extLst>
              <a:ext uri="{FF2B5EF4-FFF2-40B4-BE49-F238E27FC236}">
                <a16:creationId xmlns:a16="http://schemas.microsoft.com/office/drawing/2014/main" id="{9956DE25-F6B8-394B-B444-C97A29ADC1C2}"/>
              </a:ext>
            </a:extLst>
          </p:cNvPr>
          <p:cNvSpPr>
            <a:spLocks noGrp="1" noChangeArrowheads="1"/>
          </p:cNvSpPr>
          <p:nvPr>
            <p:ph idx="11"/>
          </p:nvPr>
        </p:nvSpPr>
        <p:spPr bwMode="auto">
          <a:xfrm>
            <a:off x="720000" y="1260000"/>
            <a:ext cx="4727928"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a:solidFill>
                  <a:srgbClr val="345E58"/>
                </a:solidFill>
              </a:defRPr>
            </a:lvl1pPr>
            <a:lvl2pPr>
              <a:defRPr>
                <a:solidFill>
                  <a:srgbClr val="345E58"/>
                </a:solidFill>
              </a:defRPr>
            </a:lvl2pPr>
            <a:lvl3pPr>
              <a:defRPr>
                <a:solidFill>
                  <a:srgbClr val="345E58"/>
                </a:solidFill>
              </a:defRPr>
            </a:lvl3pPr>
            <a:lvl4pPr>
              <a:defRPr>
                <a:solidFill>
                  <a:srgbClr val="345E58"/>
                </a:solidFill>
              </a:defRPr>
            </a:lvl4pPr>
            <a:lvl5pPr>
              <a:defRPr>
                <a:solidFill>
                  <a:srgbClr val="345E58"/>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NZ" noProof="0"/>
          </a:p>
        </p:txBody>
      </p:sp>
      <p:pic>
        <p:nvPicPr>
          <p:cNvPr id="10" name="Picture 9">
            <a:extLst>
              <a:ext uri="{FF2B5EF4-FFF2-40B4-BE49-F238E27FC236}">
                <a16:creationId xmlns:a16="http://schemas.microsoft.com/office/drawing/2014/main" id="{1F7A0783-1B0C-9C48-8486-9AFDC084329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332144" y="302097"/>
            <a:ext cx="576065" cy="618605"/>
          </a:xfrm>
          <a:prstGeom prst="rect">
            <a:avLst/>
          </a:prstGeom>
        </p:spPr>
      </p:pic>
      <p:sp>
        <p:nvSpPr>
          <p:cNvPr id="6" name="Rectangle 3">
            <a:extLst>
              <a:ext uri="{FF2B5EF4-FFF2-40B4-BE49-F238E27FC236}">
                <a16:creationId xmlns:a16="http://schemas.microsoft.com/office/drawing/2014/main" id="{2CCA84F2-6CF0-E145-ABD8-FDA9E75C77F9}"/>
              </a:ext>
            </a:extLst>
          </p:cNvPr>
          <p:cNvSpPr>
            <a:spLocks noGrp="1" noChangeArrowheads="1"/>
          </p:cNvSpPr>
          <p:nvPr>
            <p:ph idx="10"/>
          </p:nvPr>
        </p:nvSpPr>
        <p:spPr bwMode="auto">
          <a:xfrm>
            <a:off x="6783120" y="1260000"/>
            <a:ext cx="4727928"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NZ" noProof="0"/>
          </a:p>
        </p:txBody>
      </p:sp>
    </p:spTree>
    <p:extLst>
      <p:ext uri="{BB962C8B-B14F-4D97-AF65-F5344CB8AC3E}">
        <p14:creationId xmlns:p14="http://schemas.microsoft.com/office/powerpoint/2010/main" val="3664018933"/>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guide id="3" pos="3885">
          <p15:clr>
            <a:srgbClr val="FBAE40"/>
          </p15:clr>
        </p15:guide>
        <p15:guide id="4" pos="3795">
          <p15:clr>
            <a:srgbClr val="FBAE40"/>
          </p15:clr>
        </p15:guide>
        <p15:guide id="5" pos="438">
          <p15:clr>
            <a:srgbClr val="FBAE40"/>
          </p15:clr>
        </p15:guide>
        <p15:guide id="6" pos="7242">
          <p15:clr>
            <a:srgbClr val="FBAE40"/>
          </p15:clr>
        </p15:guide>
        <p15:guide id="7" orient="horz" pos="799">
          <p15:clr>
            <a:srgbClr val="FBAE40"/>
          </p15:clr>
        </p15:guide>
        <p15:guide id="8" orient="horz" pos="4110">
          <p15:clr>
            <a:srgbClr val="FBAE40"/>
          </p15:clr>
        </p15:guide>
        <p15:guide id="9" orient="horz" pos="2205">
          <p15:clr>
            <a:srgbClr val="FBAE40"/>
          </p15:clr>
        </p15:guide>
        <p15:guide id="10" orient="horz" pos="211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WHITE - Title + Content x2 boxes">
    <p:spTree>
      <p:nvGrpSpPr>
        <p:cNvPr id="1" name=""/>
        <p:cNvGrpSpPr/>
        <p:nvPr/>
      </p:nvGrpSpPr>
      <p:grpSpPr>
        <a:xfrm>
          <a:off x="0" y="0"/>
          <a:ext cx="0" cy="0"/>
          <a:chOff x="0" y="0"/>
          <a:chExt cx="0" cy="0"/>
        </a:xfrm>
      </p:grpSpPr>
      <p:sp>
        <p:nvSpPr>
          <p:cNvPr id="7" name="Rectangle 3">
            <a:extLst>
              <a:ext uri="{FF2B5EF4-FFF2-40B4-BE49-F238E27FC236}">
                <a16:creationId xmlns:a16="http://schemas.microsoft.com/office/drawing/2014/main" id="{9E37C694-9C9B-DE41-8E1A-3E327DD43FC7}"/>
              </a:ext>
            </a:extLst>
          </p:cNvPr>
          <p:cNvSpPr>
            <a:spLocks noGrp="1" noChangeArrowheads="1"/>
          </p:cNvSpPr>
          <p:nvPr>
            <p:ph idx="1"/>
          </p:nvPr>
        </p:nvSpPr>
        <p:spPr bwMode="auto">
          <a:xfrm>
            <a:off x="720000" y="1260000"/>
            <a:ext cx="5304563"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NZ" noProof="0"/>
          </a:p>
        </p:txBody>
      </p:sp>
      <p:sp>
        <p:nvSpPr>
          <p:cNvPr id="8" name="Rectangle 3">
            <a:extLst>
              <a:ext uri="{FF2B5EF4-FFF2-40B4-BE49-F238E27FC236}">
                <a16:creationId xmlns:a16="http://schemas.microsoft.com/office/drawing/2014/main" id="{E9BB63C1-0E12-E140-A98A-1ECD57327ECD}"/>
              </a:ext>
            </a:extLst>
          </p:cNvPr>
          <p:cNvSpPr>
            <a:spLocks noGrp="1" noChangeArrowheads="1"/>
          </p:cNvSpPr>
          <p:nvPr>
            <p:ph idx="10"/>
          </p:nvPr>
        </p:nvSpPr>
        <p:spPr bwMode="auto">
          <a:xfrm>
            <a:off x="6192112" y="1260000"/>
            <a:ext cx="5304563"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NZ" noProof="0"/>
          </a:p>
        </p:txBody>
      </p:sp>
      <p:sp>
        <p:nvSpPr>
          <p:cNvPr id="6" name="Rectangle 2">
            <a:extLst>
              <a:ext uri="{FF2B5EF4-FFF2-40B4-BE49-F238E27FC236}">
                <a16:creationId xmlns:a16="http://schemas.microsoft.com/office/drawing/2014/main" id="{C7167C48-E178-F044-B483-3E2DD230F19B}"/>
              </a:ext>
            </a:extLst>
          </p:cNvPr>
          <p:cNvSpPr>
            <a:spLocks noGrp="1" noChangeArrowheads="1"/>
          </p:cNvSpPr>
          <p:nvPr>
            <p:ph type="title"/>
          </p:nvPr>
        </p:nvSpPr>
        <p:spPr bwMode="auto">
          <a:xfrm>
            <a:off x="720000" y="0"/>
            <a:ext cx="10344552" cy="112474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noProof="0"/>
              <a:t>Click to edit Master title style</a:t>
            </a:r>
            <a:endParaRPr lang="en-NZ" noProof="0"/>
          </a:p>
        </p:txBody>
      </p:sp>
    </p:spTree>
    <p:extLst>
      <p:ext uri="{BB962C8B-B14F-4D97-AF65-F5344CB8AC3E}">
        <p14:creationId xmlns:p14="http://schemas.microsoft.com/office/powerpoint/2010/main" val="261357039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GOLD - Title + Content x 2 boxes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3359BF-7635-FB4B-AEDC-AEB7F1E73D64}"/>
              </a:ext>
            </a:extLst>
          </p:cNvPr>
          <p:cNvSpPr/>
          <p:nvPr userDrawn="1"/>
        </p:nvSpPr>
        <p:spPr bwMode="auto">
          <a:xfrm>
            <a:off x="0" y="0"/>
            <a:ext cx="6096000" cy="6858000"/>
          </a:xfrm>
          <a:prstGeom prst="rect">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112" charset="-128"/>
            </a:endParaRPr>
          </a:p>
        </p:txBody>
      </p:sp>
      <p:sp>
        <p:nvSpPr>
          <p:cNvPr id="2" name="Title 1">
            <a:extLst>
              <a:ext uri="{FF2B5EF4-FFF2-40B4-BE49-F238E27FC236}">
                <a16:creationId xmlns:a16="http://schemas.microsoft.com/office/drawing/2014/main" id="{34C28615-67A2-DF48-BEE2-5B65E4FA0534}"/>
              </a:ext>
            </a:extLst>
          </p:cNvPr>
          <p:cNvSpPr>
            <a:spLocks noGrp="1"/>
          </p:cNvSpPr>
          <p:nvPr>
            <p:ph type="title"/>
          </p:nvPr>
        </p:nvSpPr>
        <p:spPr>
          <a:xfrm>
            <a:off x="720000" y="0"/>
            <a:ext cx="5376000" cy="1124744"/>
          </a:xfrm>
        </p:spPr>
        <p:txBody>
          <a:bodyPr/>
          <a:lstStyle/>
          <a:p>
            <a:r>
              <a:rPr lang="en-US" noProof="0"/>
              <a:t>Click to edit Master title style</a:t>
            </a:r>
            <a:endParaRPr lang="en-NZ" noProof="0"/>
          </a:p>
        </p:txBody>
      </p:sp>
      <p:sp>
        <p:nvSpPr>
          <p:cNvPr id="8" name="Rectangle 3">
            <a:extLst>
              <a:ext uri="{FF2B5EF4-FFF2-40B4-BE49-F238E27FC236}">
                <a16:creationId xmlns:a16="http://schemas.microsoft.com/office/drawing/2014/main" id="{9956DE25-F6B8-394B-B444-C97A29ADC1C2}"/>
              </a:ext>
            </a:extLst>
          </p:cNvPr>
          <p:cNvSpPr>
            <a:spLocks noGrp="1" noChangeArrowheads="1"/>
          </p:cNvSpPr>
          <p:nvPr>
            <p:ph idx="11"/>
          </p:nvPr>
        </p:nvSpPr>
        <p:spPr bwMode="auto">
          <a:xfrm>
            <a:off x="720000" y="1260000"/>
            <a:ext cx="4727928"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a:solidFill>
                  <a:srgbClr val="345E58"/>
                </a:solidFill>
              </a:defRPr>
            </a:lvl1pPr>
            <a:lvl2pPr>
              <a:defRPr>
                <a:solidFill>
                  <a:srgbClr val="345E58"/>
                </a:solidFill>
              </a:defRPr>
            </a:lvl2pPr>
            <a:lvl3pPr>
              <a:defRPr>
                <a:solidFill>
                  <a:srgbClr val="345E58"/>
                </a:solidFill>
              </a:defRPr>
            </a:lvl3pPr>
            <a:lvl4pPr>
              <a:defRPr>
                <a:solidFill>
                  <a:srgbClr val="345E58"/>
                </a:solidFill>
              </a:defRPr>
            </a:lvl4pPr>
            <a:lvl5pPr>
              <a:defRPr>
                <a:solidFill>
                  <a:srgbClr val="345E58"/>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NZ" noProof="0"/>
          </a:p>
        </p:txBody>
      </p:sp>
      <p:pic>
        <p:nvPicPr>
          <p:cNvPr id="10" name="Picture 9">
            <a:extLst>
              <a:ext uri="{FF2B5EF4-FFF2-40B4-BE49-F238E27FC236}">
                <a16:creationId xmlns:a16="http://schemas.microsoft.com/office/drawing/2014/main" id="{1F7A0783-1B0C-9C48-8486-9AFDC084329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332144" y="302097"/>
            <a:ext cx="576065" cy="618605"/>
          </a:xfrm>
          <a:prstGeom prst="rect">
            <a:avLst/>
          </a:prstGeom>
        </p:spPr>
      </p:pic>
      <p:sp>
        <p:nvSpPr>
          <p:cNvPr id="6" name="Rectangle 3">
            <a:extLst>
              <a:ext uri="{FF2B5EF4-FFF2-40B4-BE49-F238E27FC236}">
                <a16:creationId xmlns:a16="http://schemas.microsoft.com/office/drawing/2014/main" id="{2CCA84F2-6CF0-E145-ABD8-FDA9E75C77F9}"/>
              </a:ext>
            </a:extLst>
          </p:cNvPr>
          <p:cNvSpPr>
            <a:spLocks noGrp="1" noChangeArrowheads="1"/>
          </p:cNvSpPr>
          <p:nvPr>
            <p:ph idx="10"/>
          </p:nvPr>
        </p:nvSpPr>
        <p:spPr bwMode="auto">
          <a:xfrm>
            <a:off x="6783120" y="1260000"/>
            <a:ext cx="4727928"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NZ" noProof="0"/>
          </a:p>
        </p:txBody>
      </p:sp>
    </p:spTree>
    <p:extLst>
      <p:ext uri="{BB962C8B-B14F-4D97-AF65-F5344CB8AC3E}">
        <p14:creationId xmlns:p14="http://schemas.microsoft.com/office/powerpoint/2010/main" val="2689528844"/>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guide id="3" pos="3885">
          <p15:clr>
            <a:srgbClr val="FBAE40"/>
          </p15:clr>
        </p15:guide>
        <p15:guide id="4" pos="3795">
          <p15:clr>
            <a:srgbClr val="FBAE40"/>
          </p15:clr>
        </p15:guide>
        <p15:guide id="5" pos="438">
          <p15:clr>
            <a:srgbClr val="FBAE40"/>
          </p15:clr>
        </p15:guide>
        <p15:guide id="6" pos="7242">
          <p15:clr>
            <a:srgbClr val="FBAE40"/>
          </p15:clr>
        </p15:guide>
        <p15:guide id="7" orient="horz" pos="799">
          <p15:clr>
            <a:srgbClr val="FBAE40"/>
          </p15:clr>
        </p15:guide>
        <p15:guide id="8" orient="horz" pos="4110">
          <p15:clr>
            <a:srgbClr val="FBAE40"/>
          </p15:clr>
        </p15:guide>
        <p15:guide id="9" orient="horz" pos="2205">
          <p15:clr>
            <a:srgbClr val="FBAE40"/>
          </p15:clr>
        </p15:guide>
        <p15:guide id="10" orient="horz" pos="2115">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GOLD - Title + Content + 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970DF54-CDD5-B647-AD40-2B4AA77AC9FB}"/>
              </a:ext>
            </a:extLst>
          </p:cNvPr>
          <p:cNvSpPr>
            <a:spLocks noGrp="1"/>
          </p:cNvSpPr>
          <p:nvPr>
            <p:ph type="pic" sz="quarter" idx="12" hasCustomPrompt="1"/>
          </p:nvPr>
        </p:nvSpPr>
        <p:spPr>
          <a:xfrm>
            <a:off x="6096000" y="0"/>
            <a:ext cx="6096000" cy="6858000"/>
          </a:xfrm>
        </p:spPr>
        <p:txBody>
          <a:bodyPr anchor="ctr"/>
          <a:lstStyle>
            <a:lvl1pPr marL="0" indent="0" algn="ctr">
              <a:buNone/>
              <a:defRPr/>
            </a:lvl1pPr>
          </a:lstStyle>
          <a:p>
            <a:r>
              <a:rPr lang="en-US" dirty="0"/>
              <a:t>Click to add picture</a:t>
            </a:r>
          </a:p>
        </p:txBody>
      </p:sp>
      <p:sp>
        <p:nvSpPr>
          <p:cNvPr id="6" name="Rectangle 5">
            <a:extLst>
              <a:ext uri="{FF2B5EF4-FFF2-40B4-BE49-F238E27FC236}">
                <a16:creationId xmlns:a16="http://schemas.microsoft.com/office/drawing/2014/main" id="{9F8CA421-28AB-3740-89DD-AD2C67DC9C45}"/>
              </a:ext>
            </a:extLst>
          </p:cNvPr>
          <p:cNvSpPr/>
          <p:nvPr userDrawn="1"/>
        </p:nvSpPr>
        <p:spPr bwMode="auto">
          <a:xfrm>
            <a:off x="0" y="0"/>
            <a:ext cx="6096000" cy="6858000"/>
          </a:xfrm>
          <a:prstGeom prst="rect">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112" charset="-128"/>
            </a:endParaRPr>
          </a:p>
        </p:txBody>
      </p:sp>
      <p:sp>
        <p:nvSpPr>
          <p:cNvPr id="2" name="Title 1">
            <a:extLst>
              <a:ext uri="{FF2B5EF4-FFF2-40B4-BE49-F238E27FC236}">
                <a16:creationId xmlns:a16="http://schemas.microsoft.com/office/drawing/2014/main" id="{34C28615-67A2-DF48-BEE2-5B65E4FA0534}"/>
              </a:ext>
            </a:extLst>
          </p:cNvPr>
          <p:cNvSpPr>
            <a:spLocks noGrp="1"/>
          </p:cNvSpPr>
          <p:nvPr>
            <p:ph type="title"/>
          </p:nvPr>
        </p:nvSpPr>
        <p:spPr>
          <a:xfrm>
            <a:off x="720000" y="0"/>
            <a:ext cx="5376000" cy="1124744"/>
          </a:xfrm>
        </p:spPr>
        <p:txBody>
          <a:bodyPr/>
          <a:lstStyle/>
          <a:p>
            <a:r>
              <a:rPr lang="en-US" noProof="0"/>
              <a:t>Click to edit Master title style</a:t>
            </a:r>
            <a:endParaRPr lang="en-NZ" noProof="0"/>
          </a:p>
        </p:txBody>
      </p:sp>
      <p:sp>
        <p:nvSpPr>
          <p:cNvPr id="8" name="Rectangle 3">
            <a:extLst>
              <a:ext uri="{FF2B5EF4-FFF2-40B4-BE49-F238E27FC236}">
                <a16:creationId xmlns:a16="http://schemas.microsoft.com/office/drawing/2014/main" id="{9956DE25-F6B8-394B-B444-C97A29ADC1C2}"/>
              </a:ext>
            </a:extLst>
          </p:cNvPr>
          <p:cNvSpPr>
            <a:spLocks noGrp="1" noChangeArrowheads="1"/>
          </p:cNvSpPr>
          <p:nvPr>
            <p:ph idx="11"/>
          </p:nvPr>
        </p:nvSpPr>
        <p:spPr bwMode="auto">
          <a:xfrm>
            <a:off x="720000" y="1260000"/>
            <a:ext cx="4727928"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NZ" noProof="0"/>
          </a:p>
        </p:txBody>
      </p:sp>
      <p:pic>
        <p:nvPicPr>
          <p:cNvPr id="10" name="Picture 9">
            <a:extLst>
              <a:ext uri="{FF2B5EF4-FFF2-40B4-BE49-F238E27FC236}">
                <a16:creationId xmlns:a16="http://schemas.microsoft.com/office/drawing/2014/main" id="{B4E4D63C-286E-2944-B430-2D42CBE518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332144" y="302097"/>
            <a:ext cx="576065" cy="618605"/>
          </a:xfrm>
          <a:prstGeom prst="rect">
            <a:avLst/>
          </a:prstGeom>
        </p:spPr>
      </p:pic>
    </p:spTree>
    <p:extLst>
      <p:ext uri="{BB962C8B-B14F-4D97-AF65-F5344CB8AC3E}">
        <p14:creationId xmlns:p14="http://schemas.microsoft.com/office/powerpoint/2010/main" val="317102404"/>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guide id="3" pos="3885">
          <p15:clr>
            <a:srgbClr val="FBAE40"/>
          </p15:clr>
        </p15:guide>
        <p15:guide id="4" pos="3795">
          <p15:clr>
            <a:srgbClr val="FBAE40"/>
          </p15:clr>
        </p15:guide>
        <p15:guide id="5" pos="438">
          <p15:clr>
            <a:srgbClr val="FBAE40"/>
          </p15:clr>
        </p15:guide>
        <p15:guide id="6" pos="7242">
          <p15:clr>
            <a:srgbClr val="FBAE40"/>
          </p15:clr>
        </p15:guide>
        <p15:guide id="7" orient="horz" pos="799">
          <p15:clr>
            <a:srgbClr val="FBAE40"/>
          </p15:clr>
        </p15:guide>
        <p15:guide id="8" orient="horz" pos="4110">
          <p15:clr>
            <a:srgbClr val="FBAE40"/>
          </p15:clr>
        </p15:guide>
        <p15:guide id="9" orient="horz" pos="2205">
          <p15:clr>
            <a:srgbClr val="FBAE40"/>
          </p15:clr>
        </p15:guide>
        <p15:guide id="10" orient="horz" pos="2115">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GOLD - Section break 1">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99690" y="2042013"/>
            <a:ext cx="5592621" cy="2707712"/>
          </a:xfrm>
        </p:spPr>
        <p:txBody>
          <a:bodyPr/>
          <a:lstStyle>
            <a:lvl1pPr algn="ctr">
              <a:defRPr sz="4800" b="1">
                <a:solidFill>
                  <a:schemeClr val="bg1"/>
                </a:solidFill>
              </a:defRPr>
            </a:lvl1pPr>
          </a:lstStyle>
          <a:p>
            <a:r>
              <a:rPr lang="en-NZ" noProof="0"/>
              <a:t>Click to add text</a:t>
            </a:r>
          </a:p>
        </p:txBody>
      </p:sp>
      <p:pic>
        <p:nvPicPr>
          <p:cNvPr id="3" name="Picture 2">
            <a:extLst>
              <a:ext uri="{FF2B5EF4-FFF2-40B4-BE49-F238E27FC236}">
                <a16:creationId xmlns:a16="http://schemas.microsoft.com/office/drawing/2014/main" id="{6DEB35A9-E533-0F4D-BDFD-BFBCCB2A758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1401831" y="332657"/>
            <a:ext cx="459969" cy="478125"/>
          </a:xfrm>
          <a:prstGeom prst="rect">
            <a:avLst/>
          </a:prstGeom>
        </p:spPr>
      </p:pic>
    </p:spTree>
    <p:extLst>
      <p:ext uri="{BB962C8B-B14F-4D97-AF65-F5344CB8AC3E}">
        <p14:creationId xmlns:p14="http://schemas.microsoft.com/office/powerpoint/2010/main" val="225791037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GOLD - Section break 2">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FC1E5F-9B17-A441-8C97-09664E66F424}"/>
              </a:ext>
            </a:extLst>
          </p:cNvPr>
          <p:cNvSpPr>
            <a:spLocks noGrp="1"/>
          </p:cNvSpPr>
          <p:nvPr>
            <p:ph type="title" hasCustomPrompt="1"/>
          </p:nvPr>
        </p:nvSpPr>
        <p:spPr>
          <a:xfrm>
            <a:off x="2027548" y="2060848"/>
            <a:ext cx="8136904" cy="2707712"/>
          </a:xfrm>
        </p:spPr>
        <p:txBody>
          <a:bodyPr/>
          <a:lstStyle>
            <a:lvl1pPr algn="ctr">
              <a:defRPr sz="4800" b="1">
                <a:solidFill>
                  <a:schemeClr val="accent5"/>
                </a:solidFill>
              </a:defRPr>
            </a:lvl1pPr>
          </a:lstStyle>
          <a:p>
            <a:r>
              <a:rPr lang="en-NZ" noProof="0"/>
              <a:t>Click to add text</a:t>
            </a:r>
          </a:p>
        </p:txBody>
      </p:sp>
    </p:spTree>
    <p:extLst>
      <p:ext uri="{BB962C8B-B14F-4D97-AF65-F5344CB8AC3E}">
        <p14:creationId xmlns:p14="http://schemas.microsoft.com/office/powerpoint/2010/main" val="259509796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GOLD - Section break 3">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6" name="Oval 5"/>
          <p:cNvSpPr/>
          <p:nvPr/>
        </p:nvSpPr>
        <p:spPr bwMode="auto">
          <a:xfrm>
            <a:off x="3320819" y="620688"/>
            <a:ext cx="5550363" cy="5550363"/>
          </a:xfrm>
          <a:prstGeom prst="ellipse">
            <a:avLst/>
          </a:prstGeom>
          <a:solidFill>
            <a:schemeClr val="accent5"/>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marL="0" marR="0" indent="0" algn="l" defTabSz="1219139"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Arial" charset="0"/>
              <a:ea typeface="ＭＳ Ｐゴシック" pitchFamily="-112" charset="-128"/>
            </a:endParaRPr>
          </a:p>
        </p:txBody>
      </p:sp>
      <p:sp>
        <p:nvSpPr>
          <p:cNvPr id="2" name="Title 1"/>
          <p:cNvSpPr>
            <a:spLocks noGrp="1"/>
          </p:cNvSpPr>
          <p:nvPr>
            <p:ph type="title" hasCustomPrompt="1"/>
          </p:nvPr>
        </p:nvSpPr>
        <p:spPr>
          <a:xfrm>
            <a:off x="3299690" y="2042013"/>
            <a:ext cx="5592621" cy="2707712"/>
          </a:xfrm>
        </p:spPr>
        <p:txBody>
          <a:bodyPr/>
          <a:lstStyle>
            <a:lvl1pPr algn="ctr">
              <a:defRPr sz="4800" b="1">
                <a:solidFill>
                  <a:schemeClr val="bg1"/>
                </a:solidFill>
              </a:defRPr>
            </a:lvl1pPr>
          </a:lstStyle>
          <a:p>
            <a:r>
              <a:rPr lang="en-NZ" noProof="0"/>
              <a:t>Click to add text</a:t>
            </a:r>
          </a:p>
        </p:txBody>
      </p:sp>
    </p:spTree>
    <p:extLst>
      <p:ext uri="{BB962C8B-B14F-4D97-AF65-F5344CB8AC3E}">
        <p14:creationId xmlns:p14="http://schemas.microsoft.com/office/powerpoint/2010/main" val="31500314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GOLD - Section break 4">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6" name="Oval 5"/>
          <p:cNvSpPr/>
          <p:nvPr/>
        </p:nvSpPr>
        <p:spPr bwMode="auto">
          <a:xfrm>
            <a:off x="3320819" y="620688"/>
            <a:ext cx="5550363" cy="5550363"/>
          </a:xfrm>
          <a:prstGeom prst="ellipse">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marL="0" marR="0" indent="0" algn="l" defTabSz="1219139"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Arial" charset="0"/>
              <a:ea typeface="ＭＳ Ｐゴシック" pitchFamily="-112" charset="-128"/>
            </a:endParaRPr>
          </a:p>
        </p:txBody>
      </p:sp>
      <p:sp>
        <p:nvSpPr>
          <p:cNvPr id="2" name="Title 1"/>
          <p:cNvSpPr>
            <a:spLocks noGrp="1"/>
          </p:cNvSpPr>
          <p:nvPr>
            <p:ph type="title" hasCustomPrompt="1"/>
          </p:nvPr>
        </p:nvSpPr>
        <p:spPr>
          <a:xfrm>
            <a:off x="3299690" y="2042013"/>
            <a:ext cx="5592621" cy="2707712"/>
          </a:xfrm>
        </p:spPr>
        <p:txBody>
          <a:bodyPr/>
          <a:lstStyle>
            <a:lvl1pPr marL="0" indent="0" algn="ctr">
              <a:tabLst>
                <a:tab pos="1012825" algn="l"/>
              </a:tabLst>
              <a:defRPr sz="4800" b="1">
                <a:solidFill>
                  <a:schemeClr val="accent5"/>
                </a:solidFill>
              </a:defRPr>
            </a:lvl1pPr>
          </a:lstStyle>
          <a:p>
            <a:r>
              <a:rPr lang="en-NZ" noProof="0"/>
              <a:t>Click to add text</a:t>
            </a:r>
          </a:p>
        </p:txBody>
      </p:sp>
    </p:spTree>
    <p:extLst>
      <p:ext uri="{BB962C8B-B14F-4D97-AF65-F5344CB8AC3E}">
        <p14:creationId xmlns:p14="http://schemas.microsoft.com/office/powerpoint/2010/main" val="103107697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GOLD_End Slide">
    <p:bg>
      <p:bgPr>
        <a:solidFill>
          <a:srgbClr val="FFF4E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7D7461-C4D0-DF4A-A40E-F38E8B0D21E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3061" b="29067"/>
          <a:stretch/>
        </p:blipFill>
        <p:spPr>
          <a:xfrm>
            <a:off x="7121354" y="1"/>
            <a:ext cx="4495800" cy="6857998"/>
          </a:xfrm>
          <a:prstGeom prst="rect">
            <a:avLst/>
          </a:prstGeom>
        </p:spPr>
      </p:pic>
      <p:pic>
        <p:nvPicPr>
          <p:cNvPr id="10" name="Picture 9">
            <a:extLst>
              <a:ext uri="{FF2B5EF4-FFF2-40B4-BE49-F238E27FC236}">
                <a16:creationId xmlns:a16="http://schemas.microsoft.com/office/drawing/2014/main" id="{F7BF2FD8-29F2-5048-9214-BEB511A359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9376" y="404664"/>
            <a:ext cx="3168352" cy="1341346"/>
          </a:xfrm>
          <a:prstGeom prst="rect">
            <a:avLst/>
          </a:prstGeom>
        </p:spPr>
      </p:pic>
      <p:sp>
        <p:nvSpPr>
          <p:cNvPr id="18" name="TextBox 17">
            <a:extLst>
              <a:ext uri="{FF2B5EF4-FFF2-40B4-BE49-F238E27FC236}">
                <a16:creationId xmlns:a16="http://schemas.microsoft.com/office/drawing/2014/main" id="{BDD6BE2F-63F6-D143-AE6A-4284D301509A}"/>
              </a:ext>
            </a:extLst>
          </p:cNvPr>
          <p:cNvSpPr txBox="1"/>
          <p:nvPr userDrawn="1"/>
        </p:nvSpPr>
        <p:spPr>
          <a:xfrm>
            <a:off x="816000" y="3347459"/>
            <a:ext cx="5280000" cy="646331"/>
          </a:xfrm>
          <a:prstGeom prst="rect">
            <a:avLst/>
          </a:prstGeom>
          <a:noFill/>
        </p:spPr>
        <p:txBody>
          <a:bodyPr wrap="square" rtlCol="0">
            <a:spAutoFit/>
          </a:bodyPr>
          <a:lstStyle/>
          <a:p>
            <a:r>
              <a:rPr lang="en-US" sz="3600" b="1" dirty="0">
                <a:solidFill>
                  <a:schemeClr val="tx2"/>
                </a:solidFill>
              </a:rPr>
              <a:t>Thank you</a:t>
            </a:r>
          </a:p>
        </p:txBody>
      </p:sp>
      <p:sp>
        <p:nvSpPr>
          <p:cNvPr id="21" name="Rectangle 3">
            <a:extLst>
              <a:ext uri="{FF2B5EF4-FFF2-40B4-BE49-F238E27FC236}">
                <a16:creationId xmlns:a16="http://schemas.microsoft.com/office/drawing/2014/main" id="{AEB2DD18-A1A7-D149-87EF-C7F9377283CE}"/>
              </a:ext>
            </a:extLst>
          </p:cNvPr>
          <p:cNvSpPr>
            <a:spLocks noGrp="1" noChangeArrowheads="1"/>
          </p:cNvSpPr>
          <p:nvPr>
            <p:ph type="subTitle" idx="1" hasCustomPrompt="1"/>
          </p:nvPr>
        </p:nvSpPr>
        <p:spPr>
          <a:xfrm>
            <a:off x="816000" y="4220490"/>
            <a:ext cx="6066723" cy="699587"/>
          </a:xfrm>
        </p:spPr>
        <p:txBody>
          <a:bodyPr/>
          <a:lstStyle>
            <a:lvl1pPr marL="0" indent="0">
              <a:spcBef>
                <a:spcPts val="500"/>
              </a:spcBef>
              <a:buFontTx/>
              <a:buNone/>
              <a:defRPr sz="1600" b="1">
                <a:solidFill>
                  <a:srgbClr val="345E58"/>
                </a:solidFill>
              </a:defRPr>
            </a:lvl1pPr>
          </a:lstStyle>
          <a:p>
            <a:pPr lvl="0"/>
            <a:r>
              <a:rPr lang="en-NZ" noProof="0"/>
              <a:t>Click to add e-mail address</a:t>
            </a:r>
          </a:p>
        </p:txBody>
      </p:sp>
      <p:sp>
        <p:nvSpPr>
          <p:cNvPr id="6" name="Rectangle 5">
            <a:extLst>
              <a:ext uri="{FF2B5EF4-FFF2-40B4-BE49-F238E27FC236}">
                <a16:creationId xmlns:a16="http://schemas.microsoft.com/office/drawing/2014/main" id="{93277096-34F4-2174-AAE7-F60B2883BC0B}"/>
              </a:ext>
            </a:extLst>
          </p:cNvPr>
          <p:cNvSpPr/>
          <p:nvPr userDrawn="1"/>
        </p:nvSpPr>
        <p:spPr>
          <a:xfrm>
            <a:off x="816000" y="5595239"/>
            <a:ext cx="1917513" cy="338554"/>
          </a:xfrm>
          <a:prstGeom prst="rect">
            <a:avLst/>
          </a:prstGeom>
        </p:spPr>
        <p:txBody>
          <a:bodyPr wrap="none">
            <a:spAutoFit/>
          </a:bodyPr>
          <a:lstStyle/>
          <a:p>
            <a:r>
              <a:rPr lang="en-US" sz="1600" dirty="0">
                <a:solidFill>
                  <a:srgbClr val="345E58"/>
                </a:solidFill>
              </a:rPr>
              <a:t>plantandfood.co.nz</a:t>
            </a:r>
          </a:p>
        </p:txBody>
      </p:sp>
      <p:pic>
        <p:nvPicPr>
          <p:cNvPr id="7" name="Picture 6">
            <a:extLst>
              <a:ext uri="{FF2B5EF4-FFF2-40B4-BE49-F238E27FC236}">
                <a16:creationId xmlns:a16="http://schemas.microsoft.com/office/drawing/2014/main" id="{E4481588-23F5-C2C4-C826-EF1FBCF37B6E}"/>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2733513" y="5624265"/>
            <a:ext cx="1584960" cy="274320"/>
          </a:xfrm>
          <a:prstGeom prst="rect">
            <a:avLst/>
          </a:prstGeom>
        </p:spPr>
      </p:pic>
      <p:sp>
        <p:nvSpPr>
          <p:cNvPr id="11" name="TextBox 10">
            <a:extLst>
              <a:ext uri="{FF2B5EF4-FFF2-40B4-BE49-F238E27FC236}">
                <a16:creationId xmlns:a16="http://schemas.microsoft.com/office/drawing/2014/main" id="{B049D354-B49A-D3A9-DA8F-72B7D84B9442}"/>
              </a:ext>
            </a:extLst>
          </p:cNvPr>
          <p:cNvSpPr txBox="1"/>
          <p:nvPr userDrawn="1"/>
        </p:nvSpPr>
        <p:spPr>
          <a:xfrm>
            <a:off x="816000" y="6313635"/>
            <a:ext cx="6134990" cy="392415"/>
          </a:xfrm>
          <a:prstGeom prst="rect">
            <a:avLst/>
          </a:prstGeom>
          <a:noFill/>
        </p:spPr>
        <p:txBody>
          <a:bodyPr wrap="square">
            <a:spAutoFit/>
          </a:bodyPr>
          <a:lstStyle/>
          <a:p>
            <a:r>
              <a:rPr lang="en-NZ" sz="650" dirty="0">
                <a:solidFill>
                  <a:srgbClr val="3E5D58"/>
                </a:solidFill>
                <a:effectLst/>
                <a:latin typeface="Arial" panose="020B0604020202020204" pitchFamily="34" charset="0"/>
                <a:cs typeface="Arial" panose="020B0604020202020204" pitchFamily="34" charset="0"/>
              </a:rPr>
              <a:t>DISCLAIMER: While every effort has been made to ensure the information in this presentation is accurate, The New Zealand Institute for Plant and Food Research Limited (Plant &amp; Food Research) cannot guarantee its accuracy and does not give any assurance as to the suitability of any such information for any particular use. Plant &amp; Food Research will not be liable in any way for any loss, damages or costs which may be incurred by any person in relation to this information.</a:t>
            </a:r>
          </a:p>
        </p:txBody>
      </p:sp>
    </p:spTree>
    <p:extLst>
      <p:ext uri="{BB962C8B-B14F-4D97-AF65-F5344CB8AC3E}">
        <p14:creationId xmlns:p14="http://schemas.microsoft.com/office/powerpoint/2010/main" val="3139421110"/>
      </p:ext>
    </p:extLst>
  </p:cSld>
  <p:clrMapOvr>
    <a:masterClrMapping/>
  </p:clrMapOvr>
  <p:extLst>
    <p:ext uri="{DCECCB84-F9BA-43D5-87BE-67443E8EF086}">
      <p15:sldGuideLst xmlns:p15="http://schemas.microsoft.com/office/powerpoint/2012/main">
        <p15:guide id="1" pos="3840">
          <p15:clr>
            <a:srgbClr val="FBAE40"/>
          </p15:clr>
        </p15:guide>
        <p15:guide id="2" pos="574">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GOLD - End slide + logos 1">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B1C8743-E878-F047-8D65-48FFA9473EE0}"/>
              </a:ext>
            </a:extLst>
          </p:cNvPr>
          <p:cNvSpPr/>
          <p:nvPr userDrawn="1"/>
        </p:nvSpPr>
        <p:spPr bwMode="auto">
          <a:xfrm>
            <a:off x="0" y="0"/>
            <a:ext cx="12192000" cy="5733256"/>
          </a:xfrm>
          <a:prstGeom prst="rect">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112" charset="-128"/>
            </a:endParaRPr>
          </a:p>
        </p:txBody>
      </p:sp>
      <p:pic>
        <p:nvPicPr>
          <p:cNvPr id="3" name="Picture 2">
            <a:extLst>
              <a:ext uri="{FF2B5EF4-FFF2-40B4-BE49-F238E27FC236}">
                <a16:creationId xmlns:a16="http://schemas.microsoft.com/office/drawing/2014/main" id="{91626881-F5D6-4841-B556-5C99FABC897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4768" b="30432"/>
          <a:stretch/>
        </p:blipFill>
        <p:spPr>
          <a:xfrm>
            <a:off x="7293474" y="1"/>
            <a:ext cx="4016248" cy="5733255"/>
          </a:xfrm>
          <a:prstGeom prst="rect">
            <a:avLst/>
          </a:prstGeom>
        </p:spPr>
      </p:pic>
      <p:sp>
        <p:nvSpPr>
          <p:cNvPr id="36" name="Content Placeholder 10">
            <a:extLst>
              <a:ext uri="{FF2B5EF4-FFF2-40B4-BE49-F238E27FC236}">
                <a16:creationId xmlns:a16="http://schemas.microsoft.com/office/drawing/2014/main" id="{30BFC24E-B1D5-464A-9BD1-9D90E146CF87}"/>
              </a:ext>
            </a:extLst>
          </p:cNvPr>
          <p:cNvSpPr>
            <a:spLocks noGrp="1"/>
          </p:cNvSpPr>
          <p:nvPr>
            <p:ph sz="quarter" idx="26" hasCustomPrompt="1"/>
          </p:nvPr>
        </p:nvSpPr>
        <p:spPr>
          <a:xfrm>
            <a:off x="10706174" y="5857536"/>
            <a:ext cx="1224000" cy="857251"/>
          </a:xfrm>
        </p:spPr>
        <p:txBody>
          <a:bodyPr anchor="ctr"/>
          <a:lstStyle>
            <a:lvl1pPr marL="0" indent="0" algn="ctr">
              <a:buNone/>
              <a:defRPr sz="1400"/>
            </a:lvl1pPr>
          </a:lstStyle>
          <a:p>
            <a:pPr lvl="0"/>
            <a:r>
              <a:rPr lang="en-US" dirty="0"/>
              <a:t>Click picture icon to insert logo</a:t>
            </a:r>
          </a:p>
        </p:txBody>
      </p:sp>
      <p:sp>
        <p:nvSpPr>
          <p:cNvPr id="8" name="Rectangle 7">
            <a:extLst>
              <a:ext uri="{FF2B5EF4-FFF2-40B4-BE49-F238E27FC236}">
                <a16:creationId xmlns:a16="http://schemas.microsoft.com/office/drawing/2014/main" id="{F9437CE5-28AF-5146-AB3F-F6D911F17DBE}"/>
              </a:ext>
            </a:extLst>
          </p:cNvPr>
          <p:cNvSpPr/>
          <p:nvPr/>
        </p:nvSpPr>
        <p:spPr>
          <a:xfrm>
            <a:off x="820800" y="6399340"/>
            <a:ext cx="6096000" cy="215444"/>
          </a:xfrm>
          <a:prstGeom prst="rect">
            <a:avLst/>
          </a:prstGeom>
        </p:spPr>
        <p:txBody>
          <a:bodyPr>
            <a:spAutoFit/>
          </a:bodyPr>
          <a:lstStyle/>
          <a:p>
            <a:r>
              <a:rPr lang="en-NZ" sz="800" b="0" i="0" dirty="0">
                <a:solidFill>
                  <a:srgbClr val="3E5D58"/>
                </a:solidFill>
                <a:effectLst/>
                <a:latin typeface="Arial" panose="020B0604020202020204" pitchFamily="34" charset="0"/>
                <a:cs typeface="Arial" panose="020B0604020202020204" pitchFamily="34" charset="0"/>
              </a:rPr>
              <a:t>The New Zealand Institute for Plant and Food Research Limited</a:t>
            </a:r>
            <a:endParaRPr lang="en-US" sz="8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6CBF9721-3D5E-9143-999E-2FA01D2C172D}"/>
              </a:ext>
            </a:extLst>
          </p:cNvPr>
          <p:cNvSpPr/>
          <p:nvPr userDrawn="1"/>
        </p:nvSpPr>
        <p:spPr>
          <a:xfrm>
            <a:off x="820800" y="6399340"/>
            <a:ext cx="6096000" cy="215444"/>
          </a:xfrm>
          <a:prstGeom prst="rect">
            <a:avLst/>
          </a:prstGeom>
        </p:spPr>
        <p:txBody>
          <a:bodyPr>
            <a:spAutoFit/>
          </a:bodyPr>
          <a:lstStyle/>
          <a:p>
            <a:r>
              <a:rPr lang="en-NZ" sz="800" b="0" i="0" dirty="0">
                <a:solidFill>
                  <a:srgbClr val="3E5D58"/>
                </a:solidFill>
                <a:effectLst/>
                <a:latin typeface="Arial" panose="020B0604020202020204" pitchFamily="34" charset="0"/>
                <a:cs typeface="Arial" panose="020B0604020202020204" pitchFamily="34" charset="0"/>
              </a:rPr>
              <a:t>The New Zealand Institute for Plant and Food Research Limited</a:t>
            </a:r>
            <a:endParaRPr lang="en-US" sz="800"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FFD33071-67F0-5444-B90C-D40754A485B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9376" y="404664"/>
            <a:ext cx="3168352" cy="1341346"/>
          </a:xfrm>
          <a:prstGeom prst="rect">
            <a:avLst/>
          </a:prstGeom>
        </p:spPr>
      </p:pic>
      <p:sp>
        <p:nvSpPr>
          <p:cNvPr id="27" name="Content Placeholder 10">
            <a:extLst>
              <a:ext uri="{FF2B5EF4-FFF2-40B4-BE49-F238E27FC236}">
                <a16:creationId xmlns:a16="http://schemas.microsoft.com/office/drawing/2014/main" id="{C108F751-0FA3-FF4D-9D6E-13B84D7ECBE1}"/>
              </a:ext>
            </a:extLst>
          </p:cNvPr>
          <p:cNvSpPr>
            <a:spLocks noGrp="1"/>
          </p:cNvSpPr>
          <p:nvPr>
            <p:ph sz="quarter" idx="24" hasCustomPrompt="1"/>
          </p:nvPr>
        </p:nvSpPr>
        <p:spPr>
          <a:xfrm>
            <a:off x="6492186" y="5857536"/>
            <a:ext cx="1224000" cy="857251"/>
          </a:xfrm>
        </p:spPr>
        <p:txBody>
          <a:bodyPr anchor="ctr"/>
          <a:lstStyle>
            <a:lvl1pPr marL="0" indent="0" algn="ctr">
              <a:buNone/>
              <a:defRPr sz="1400"/>
            </a:lvl1pPr>
          </a:lstStyle>
          <a:p>
            <a:pPr lvl="0"/>
            <a:r>
              <a:rPr lang="en-US" dirty="0"/>
              <a:t>Click picture icon to insert logo</a:t>
            </a:r>
          </a:p>
        </p:txBody>
      </p:sp>
      <p:sp>
        <p:nvSpPr>
          <p:cNvPr id="35" name="Content Placeholder 10">
            <a:extLst>
              <a:ext uri="{FF2B5EF4-FFF2-40B4-BE49-F238E27FC236}">
                <a16:creationId xmlns:a16="http://schemas.microsoft.com/office/drawing/2014/main" id="{524AECA7-0EBE-8B42-B40F-49F4F1EA60DE}"/>
              </a:ext>
            </a:extLst>
          </p:cNvPr>
          <p:cNvSpPr>
            <a:spLocks noGrp="1"/>
          </p:cNvSpPr>
          <p:nvPr>
            <p:ph sz="quarter" idx="25" hasCustomPrompt="1"/>
          </p:nvPr>
        </p:nvSpPr>
        <p:spPr>
          <a:xfrm>
            <a:off x="5087524" y="5857536"/>
            <a:ext cx="1224000" cy="857251"/>
          </a:xfrm>
        </p:spPr>
        <p:txBody>
          <a:bodyPr anchor="ctr"/>
          <a:lstStyle>
            <a:lvl1pPr marL="0" indent="0" algn="ctr">
              <a:buNone/>
              <a:defRPr sz="1400"/>
            </a:lvl1pPr>
          </a:lstStyle>
          <a:p>
            <a:pPr lvl="0"/>
            <a:r>
              <a:rPr lang="en-US" dirty="0"/>
              <a:t>Click picture icon to insert logo</a:t>
            </a:r>
          </a:p>
        </p:txBody>
      </p:sp>
      <p:sp>
        <p:nvSpPr>
          <p:cNvPr id="37" name="Content Placeholder 10">
            <a:extLst>
              <a:ext uri="{FF2B5EF4-FFF2-40B4-BE49-F238E27FC236}">
                <a16:creationId xmlns:a16="http://schemas.microsoft.com/office/drawing/2014/main" id="{488B4926-1D71-8A48-9B4F-B10275E725BF}"/>
              </a:ext>
            </a:extLst>
          </p:cNvPr>
          <p:cNvSpPr>
            <a:spLocks noGrp="1"/>
          </p:cNvSpPr>
          <p:nvPr>
            <p:ph sz="quarter" idx="27" hasCustomPrompt="1"/>
          </p:nvPr>
        </p:nvSpPr>
        <p:spPr>
          <a:xfrm>
            <a:off x="7896848" y="5857536"/>
            <a:ext cx="1224000" cy="857251"/>
          </a:xfrm>
        </p:spPr>
        <p:txBody>
          <a:bodyPr anchor="ctr"/>
          <a:lstStyle>
            <a:lvl1pPr marL="0" indent="0" algn="ctr">
              <a:buNone/>
              <a:defRPr sz="1400"/>
            </a:lvl1pPr>
          </a:lstStyle>
          <a:p>
            <a:pPr lvl="0"/>
            <a:r>
              <a:rPr lang="en-US" dirty="0"/>
              <a:t>Click picture icon to insert logo</a:t>
            </a:r>
          </a:p>
        </p:txBody>
      </p:sp>
      <p:sp>
        <p:nvSpPr>
          <p:cNvPr id="38" name="Content Placeholder 10">
            <a:extLst>
              <a:ext uri="{FF2B5EF4-FFF2-40B4-BE49-F238E27FC236}">
                <a16:creationId xmlns:a16="http://schemas.microsoft.com/office/drawing/2014/main" id="{4F2DD07C-538E-C14D-8F9E-7C7540EEEBA1}"/>
              </a:ext>
            </a:extLst>
          </p:cNvPr>
          <p:cNvSpPr>
            <a:spLocks noGrp="1"/>
          </p:cNvSpPr>
          <p:nvPr>
            <p:ph sz="quarter" idx="28" hasCustomPrompt="1"/>
          </p:nvPr>
        </p:nvSpPr>
        <p:spPr>
          <a:xfrm>
            <a:off x="9301511" y="5857536"/>
            <a:ext cx="1224000" cy="857251"/>
          </a:xfrm>
        </p:spPr>
        <p:txBody>
          <a:bodyPr anchor="ctr"/>
          <a:lstStyle>
            <a:lvl1pPr marL="0" indent="0" algn="ctr">
              <a:buNone/>
              <a:defRPr sz="1400"/>
            </a:lvl1pPr>
          </a:lstStyle>
          <a:p>
            <a:pPr lvl="0"/>
            <a:r>
              <a:rPr lang="en-US" dirty="0"/>
              <a:t>Click picture icon to insert logo</a:t>
            </a:r>
          </a:p>
        </p:txBody>
      </p:sp>
      <p:sp>
        <p:nvSpPr>
          <p:cNvPr id="28" name="Rectangle 27">
            <a:extLst>
              <a:ext uri="{FF2B5EF4-FFF2-40B4-BE49-F238E27FC236}">
                <a16:creationId xmlns:a16="http://schemas.microsoft.com/office/drawing/2014/main" id="{5EE2412E-79B9-6B4C-B3B0-F476687FD8D6}"/>
              </a:ext>
            </a:extLst>
          </p:cNvPr>
          <p:cNvSpPr/>
          <p:nvPr userDrawn="1"/>
        </p:nvSpPr>
        <p:spPr>
          <a:xfrm>
            <a:off x="816000" y="5998503"/>
            <a:ext cx="1917513" cy="338554"/>
          </a:xfrm>
          <a:prstGeom prst="rect">
            <a:avLst/>
          </a:prstGeom>
        </p:spPr>
        <p:txBody>
          <a:bodyPr wrap="none">
            <a:spAutoFit/>
          </a:bodyPr>
          <a:lstStyle/>
          <a:p>
            <a:r>
              <a:rPr lang="en-US" sz="1600" dirty="0">
                <a:solidFill>
                  <a:srgbClr val="345E58"/>
                </a:solidFill>
              </a:rPr>
              <a:t>plantandfood.co.nz</a:t>
            </a:r>
          </a:p>
        </p:txBody>
      </p:sp>
      <p:pic>
        <p:nvPicPr>
          <p:cNvPr id="29" name="Picture 28">
            <a:extLst>
              <a:ext uri="{FF2B5EF4-FFF2-40B4-BE49-F238E27FC236}">
                <a16:creationId xmlns:a16="http://schemas.microsoft.com/office/drawing/2014/main" id="{BD7DBEAC-A853-684B-9605-0635DC5CF3BE}"/>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2733513" y="6027529"/>
            <a:ext cx="1584960" cy="274320"/>
          </a:xfrm>
          <a:prstGeom prst="rect">
            <a:avLst/>
          </a:prstGeom>
        </p:spPr>
      </p:pic>
      <p:sp>
        <p:nvSpPr>
          <p:cNvPr id="30" name="TextBox 29">
            <a:extLst>
              <a:ext uri="{FF2B5EF4-FFF2-40B4-BE49-F238E27FC236}">
                <a16:creationId xmlns:a16="http://schemas.microsoft.com/office/drawing/2014/main" id="{30AD1CFF-0DA1-BD43-AA56-61F2AC0B6FE5}"/>
              </a:ext>
            </a:extLst>
          </p:cNvPr>
          <p:cNvSpPr txBox="1"/>
          <p:nvPr userDrawn="1"/>
        </p:nvSpPr>
        <p:spPr>
          <a:xfrm>
            <a:off x="816000" y="3347459"/>
            <a:ext cx="5280000" cy="646331"/>
          </a:xfrm>
          <a:prstGeom prst="rect">
            <a:avLst/>
          </a:prstGeom>
          <a:noFill/>
        </p:spPr>
        <p:txBody>
          <a:bodyPr wrap="square" rtlCol="0">
            <a:spAutoFit/>
          </a:bodyPr>
          <a:lstStyle/>
          <a:p>
            <a:r>
              <a:rPr lang="en-US" sz="3600" b="1" dirty="0">
                <a:solidFill>
                  <a:schemeClr val="tx2"/>
                </a:solidFill>
              </a:rPr>
              <a:t>Thank you</a:t>
            </a:r>
          </a:p>
        </p:txBody>
      </p:sp>
      <p:sp>
        <p:nvSpPr>
          <p:cNvPr id="31" name="Rectangle 3">
            <a:extLst>
              <a:ext uri="{FF2B5EF4-FFF2-40B4-BE49-F238E27FC236}">
                <a16:creationId xmlns:a16="http://schemas.microsoft.com/office/drawing/2014/main" id="{ACD2B860-7021-CD4D-87AE-94D9131081F4}"/>
              </a:ext>
            </a:extLst>
          </p:cNvPr>
          <p:cNvSpPr>
            <a:spLocks noGrp="1" noChangeArrowheads="1"/>
          </p:cNvSpPr>
          <p:nvPr>
            <p:ph type="subTitle" idx="1" hasCustomPrompt="1"/>
          </p:nvPr>
        </p:nvSpPr>
        <p:spPr>
          <a:xfrm>
            <a:off x="816000" y="4220490"/>
            <a:ext cx="6066723" cy="699587"/>
          </a:xfrm>
        </p:spPr>
        <p:txBody>
          <a:bodyPr/>
          <a:lstStyle>
            <a:lvl1pPr marL="0" indent="0">
              <a:spcBef>
                <a:spcPts val="500"/>
              </a:spcBef>
              <a:buFontTx/>
              <a:buNone/>
              <a:defRPr sz="1600" b="1">
                <a:solidFill>
                  <a:srgbClr val="345E58"/>
                </a:solidFill>
              </a:defRPr>
            </a:lvl1pPr>
          </a:lstStyle>
          <a:p>
            <a:pPr lvl="0"/>
            <a:r>
              <a:rPr lang="en-NZ" noProof="0"/>
              <a:t>Click to add e-mail address</a:t>
            </a:r>
          </a:p>
        </p:txBody>
      </p:sp>
      <p:sp>
        <p:nvSpPr>
          <p:cNvPr id="2" name="TextBox 1">
            <a:extLst>
              <a:ext uri="{FF2B5EF4-FFF2-40B4-BE49-F238E27FC236}">
                <a16:creationId xmlns:a16="http://schemas.microsoft.com/office/drawing/2014/main" id="{4C202408-0DD3-4F4F-1214-E5639EB9E74E}"/>
              </a:ext>
            </a:extLst>
          </p:cNvPr>
          <p:cNvSpPr txBox="1"/>
          <p:nvPr userDrawn="1"/>
        </p:nvSpPr>
        <p:spPr>
          <a:xfrm>
            <a:off x="817200" y="5146777"/>
            <a:ext cx="6134990" cy="392415"/>
          </a:xfrm>
          <a:prstGeom prst="rect">
            <a:avLst/>
          </a:prstGeom>
          <a:noFill/>
        </p:spPr>
        <p:txBody>
          <a:bodyPr wrap="square">
            <a:spAutoFit/>
          </a:bodyPr>
          <a:lstStyle/>
          <a:p>
            <a:r>
              <a:rPr lang="en-NZ" sz="650" dirty="0">
                <a:solidFill>
                  <a:srgbClr val="3E5D58"/>
                </a:solidFill>
                <a:effectLst/>
                <a:latin typeface="Arial" panose="020B0604020202020204" pitchFamily="34" charset="0"/>
                <a:cs typeface="Arial" panose="020B0604020202020204" pitchFamily="34" charset="0"/>
              </a:rPr>
              <a:t>DISCLAIMER: While every effort has been made to ensure the information in this presentation is accurate, The New Zealand Institute for Plant and Food Research Limited (Plant &amp; Food Research) cannot guarantee its accuracy and does not give any assurance as to the suitability of any such information for any particular use. Plant &amp; Food Research will not be liable in any way for any loss, damages or costs which may be incurred by any person in relation to this information.</a:t>
            </a:r>
          </a:p>
        </p:txBody>
      </p:sp>
    </p:spTree>
    <p:extLst>
      <p:ext uri="{BB962C8B-B14F-4D97-AF65-F5344CB8AC3E}">
        <p14:creationId xmlns:p14="http://schemas.microsoft.com/office/powerpoint/2010/main" val="189047832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GOLD_End slide + logos 2">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9AE451C-64CC-A948-BF8B-D75185313885}"/>
              </a:ext>
            </a:extLst>
          </p:cNvPr>
          <p:cNvSpPr/>
          <p:nvPr userDrawn="1"/>
        </p:nvSpPr>
        <p:spPr bwMode="auto">
          <a:xfrm>
            <a:off x="6096000" y="1"/>
            <a:ext cx="6096000" cy="6858000"/>
          </a:xfrm>
          <a:prstGeom prst="rect">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112" charset="-128"/>
            </a:endParaRPr>
          </a:p>
        </p:txBody>
      </p:sp>
      <p:pic>
        <p:nvPicPr>
          <p:cNvPr id="5" name="Picture 4">
            <a:extLst>
              <a:ext uri="{FF2B5EF4-FFF2-40B4-BE49-F238E27FC236}">
                <a16:creationId xmlns:a16="http://schemas.microsoft.com/office/drawing/2014/main" id="{2F612E68-18FE-A742-8701-0A41C058615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202997" y="1314986"/>
            <a:ext cx="4016248" cy="3216402"/>
          </a:xfrm>
          <a:prstGeom prst="rect">
            <a:avLst/>
          </a:prstGeom>
        </p:spPr>
      </p:pic>
      <p:sp>
        <p:nvSpPr>
          <p:cNvPr id="2" name="Title 1"/>
          <p:cNvSpPr>
            <a:spLocks noGrp="1"/>
          </p:cNvSpPr>
          <p:nvPr>
            <p:ph type="title" hasCustomPrompt="1"/>
          </p:nvPr>
        </p:nvSpPr>
        <p:spPr>
          <a:xfrm>
            <a:off x="884457" y="966273"/>
            <a:ext cx="4487000" cy="697427"/>
          </a:xfrm>
        </p:spPr>
        <p:txBody>
          <a:bodyPr anchor="t" anchorCtr="0"/>
          <a:lstStyle>
            <a:lvl1pPr marL="0" marR="0" indent="0" algn="l" defTabSz="914400" rtl="0" eaLnBrk="1" fontAlgn="base" latinLnBrk="0" hangingPunct="1">
              <a:lnSpc>
                <a:spcPct val="100000"/>
              </a:lnSpc>
              <a:spcBef>
                <a:spcPct val="0"/>
              </a:spcBef>
              <a:spcAft>
                <a:spcPct val="0"/>
              </a:spcAft>
              <a:buClrTx/>
              <a:buSzTx/>
              <a:buFontTx/>
              <a:buNone/>
              <a:tabLst/>
              <a:defRPr sz="3600" b="1">
                <a:solidFill>
                  <a:schemeClr val="tx2"/>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dirty="0"/>
              <a:t>Thank you</a:t>
            </a:r>
          </a:p>
        </p:txBody>
      </p:sp>
      <p:pic>
        <p:nvPicPr>
          <p:cNvPr id="10" name="Picture 9">
            <a:extLst>
              <a:ext uri="{FF2B5EF4-FFF2-40B4-BE49-F238E27FC236}">
                <a16:creationId xmlns:a16="http://schemas.microsoft.com/office/drawing/2014/main" id="{F7BF2FD8-29F2-5048-9214-BEB511A359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68886" y="4915104"/>
            <a:ext cx="3168352" cy="1341346"/>
          </a:xfrm>
          <a:prstGeom prst="rect">
            <a:avLst/>
          </a:prstGeom>
        </p:spPr>
      </p:pic>
      <p:sp>
        <p:nvSpPr>
          <p:cNvPr id="3" name="TextBox 2">
            <a:extLst>
              <a:ext uri="{FF2B5EF4-FFF2-40B4-BE49-F238E27FC236}">
                <a16:creationId xmlns:a16="http://schemas.microsoft.com/office/drawing/2014/main" id="{6B09E682-D30F-4C59-DB00-6A78A8FD7CBE}"/>
              </a:ext>
            </a:extLst>
          </p:cNvPr>
          <p:cNvSpPr txBox="1"/>
          <p:nvPr userDrawn="1"/>
        </p:nvSpPr>
        <p:spPr>
          <a:xfrm>
            <a:off x="816000" y="6205145"/>
            <a:ext cx="4732393" cy="492443"/>
          </a:xfrm>
          <a:prstGeom prst="rect">
            <a:avLst/>
          </a:prstGeom>
          <a:noFill/>
        </p:spPr>
        <p:txBody>
          <a:bodyPr wrap="square">
            <a:spAutoFit/>
          </a:bodyPr>
          <a:lstStyle/>
          <a:p>
            <a:r>
              <a:rPr lang="en-NZ" sz="650" dirty="0">
                <a:solidFill>
                  <a:srgbClr val="3E5D58"/>
                </a:solidFill>
                <a:effectLst/>
                <a:latin typeface="Arial" panose="020B0604020202020204" pitchFamily="34" charset="0"/>
                <a:cs typeface="Arial" panose="020B0604020202020204" pitchFamily="34" charset="0"/>
              </a:rPr>
              <a:t>DISCLAIMER: While every effort has been made to ensure the information in this presentation is accurate, The New Zealand Institute for Plant and Food Research Limited (Plant &amp; Food Research) cannot guarantee its accuracy and does not give any assurance as to the suitability of any such information for any particular use. Plant &amp; Food Research will not be liable in any way for any loss, damages or costs which may be incurred by any person in relation to this information.</a:t>
            </a:r>
          </a:p>
        </p:txBody>
      </p:sp>
      <p:sp>
        <p:nvSpPr>
          <p:cNvPr id="4" name="Content Placeholder 10">
            <a:extLst>
              <a:ext uri="{FF2B5EF4-FFF2-40B4-BE49-F238E27FC236}">
                <a16:creationId xmlns:a16="http://schemas.microsoft.com/office/drawing/2014/main" id="{5CB7039A-7C11-9FE2-2096-F28184959F63}"/>
              </a:ext>
            </a:extLst>
          </p:cNvPr>
          <p:cNvSpPr>
            <a:spLocks noGrp="1"/>
          </p:cNvSpPr>
          <p:nvPr>
            <p:ph sz="quarter" idx="26" hasCustomPrompt="1"/>
          </p:nvPr>
        </p:nvSpPr>
        <p:spPr>
          <a:xfrm>
            <a:off x="884457" y="3017476"/>
            <a:ext cx="1224000" cy="857251"/>
          </a:xfrm>
        </p:spPr>
        <p:txBody>
          <a:bodyPr anchor="ctr"/>
          <a:lstStyle>
            <a:lvl1pPr marL="0" indent="0" algn="ctr">
              <a:buNone/>
              <a:defRPr sz="1400"/>
            </a:lvl1pPr>
          </a:lstStyle>
          <a:p>
            <a:pPr lvl="0"/>
            <a:r>
              <a:rPr lang="en-US" dirty="0"/>
              <a:t>Click picture icon to insert logo</a:t>
            </a:r>
          </a:p>
        </p:txBody>
      </p:sp>
      <p:sp>
        <p:nvSpPr>
          <p:cNvPr id="6" name="Content Placeholder 10">
            <a:extLst>
              <a:ext uri="{FF2B5EF4-FFF2-40B4-BE49-F238E27FC236}">
                <a16:creationId xmlns:a16="http://schemas.microsoft.com/office/drawing/2014/main" id="{C47EFB35-A58C-42F8-D38E-01B04EDD9E63}"/>
              </a:ext>
            </a:extLst>
          </p:cNvPr>
          <p:cNvSpPr>
            <a:spLocks noGrp="1"/>
          </p:cNvSpPr>
          <p:nvPr>
            <p:ph sz="quarter" idx="25" hasCustomPrompt="1"/>
          </p:nvPr>
        </p:nvSpPr>
        <p:spPr>
          <a:xfrm>
            <a:off x="884457" y="4075809"/>
            <a:ext cx="1224000" cy="857251"/>
          </a:xfrm>
        </p:spPr>
        <p:txBody>
          <a:bodyPr anchor="ctr"/>
          <a:lstStyle>
            <a:lvl1pPr marL="0" indent="0" algn="ctr">
              <a:buNone/>
              <a:defRPr sz="1400"/>
            </a:lvl1pPr>
          </a:lstStyle>
          <a:p>
            <a:pPr lvl="0"/>
            <a:r>
              <a:rPr lang="en-US" dirty="0"/>
              <a:t>Click picture icon to insert logo</a:t>
            </a:r>
          </a:p>
        </p:txBody>
      </p:sp>
      <p:sp>
        <p:nvSpPr>
          <p:cNvPr id="7" name="Content Placeholder 10">
            <a:extLst>
              <a:ext uri="{FF2B5EF4-FFF2-40B4-BE49-F238E27FC236}">
                <a16:creationId xmlns:a16="http://schemas.microsoft.com/office/drawing/2014/main" id="{65B7A277-A60D-A548-9C15-A2CF68577B14}"/>
              </a:ext>
            </a:extLst>
          </p:cNvPr>
          <p:cNvSpPr>
            <a:spLocks noGrp="1"/>
          </p:cNvSpPr>
          <p:nvPr>
            <p:ph sz="quarter" idx="31" hasCustomPrompt="1"/>
          </p:nvPr>
        </p:nvSpPr>
        <p:spPr>
          <a:xfrm>
            <a:off x="884457" y="1959143"/>
            <a:ext cx="1224000" cy="857251"/>
          </a:xfrm>
        </p:spPr>
        <p:txBody>
          <a:bodyPr anchor="ctr"/>
          <a:lstStyle>
            <a:lvl1pPr marL="0" indent="0" algn="ctr">
              <a:buNone/>
              <a:defRPr sz="1400"/>
            </a:lvl1pPr>
          </a:lstStyle>
          <a:p>
            <a:pPr lvl="0"/>
            <a:r>
              <a:rPr lang="en-US" dirty="0"/>
              <a:t>Click picture icon to insert logo</a:t>
            </a:r>
          </a:p>
        </p:txBody>
      </p:sp>
      <p:sp>
        <p:nvSpPr>
          <p:cNvPr id="8" name="Content Placeholder 10">
            <a:extLst>
              <a:ext uri="{FF2B5EF4-FFF2-40B4-BE49-F238E27FC236}">
                <a16:creationId xmlns:a16="http://schemas.microsoft.com/office/drawing/2014/main" id="{ED91627F-69F6-6C54-1156-1C90C6D3E4DA}"/>
              </a:ext>
            </a:extLst>
          </p:cNvPr>
          <p:cNvSpPr>
            <a:spLocks noGrp="1"/>
          </p:cNvSpPr>
          <p:nvPr>
            <p:ph sz="quarter" idx="33" hasCustomPrompt="1"/>
          </p:nvPr>
        </p:nvSpPr>
        <p:spPr>
          <a:xfrm>
            <a:off x="2414508" y="5134769"/>
            <a:ext cx="1224000" cy="857251"/>
          </a:xfrm>
        </p:spPr>
        <p:txBody>
          <a:bodyPr anchor="ctr"/>
          <a:lstStyle>
            <a:lvl1pPr marL="0" indent="0" algn="ctr">
              <a:buNone/>
              <a:defRPr sz="1400"/>
            </a:lvl1pPr>
          </a:lstStyle>
          <a:p>
            <a:pPr lvl="0"/>
            <a:r>
              <a:rPr lang="en-US" dirty="0"/>
              <a:t>Click picture icon to insert logo</a:t>
            </a:r>
          </a:p>
        </p:txBody>
      </p:sp>
      <p:sp>
        <p:nvSpPr>
          <p:cNvPr id="9" name="Content Placeholder 10">
            <a:extLst>
              <a:ext uri="{FF2B5EF4-FFF2-40B4-BE49-F238E27FC236}">
                <a16:creationId xmlns:a16="http://schemas.microsoft.com/office/drawing/2014/main" id="{AF1D9265-EA3A-B08F-350A-FE5D7B7FA474}"/>
              </a:ext>
            </a:extLst>
          </p:cNvPr>
          <p:cNvSpPr>
            <a:spLocks noGrp="1"/>
          </p:cNvSpPr>
          <p:nvPr>
            <p:ph sz="quarter" idx="34" hasCustomPrompt="1"/>
          </p:nvPr>
        </p:nvSpPr>
        <p:spPr>
          <a:xfrm>
            <a:off x="884457" y="5134143"/>
            <a:ext cx="1224000" cy="857251"/>
          </a:xfrm>
        </p:spPr>
        <p:txBody>
          <a:bodyPr anchor="ctr"/>
          <a:lstStyle>
            <a:lvl1pPr marL="0" indent="0" algn="ctr">
              <a:buNone/>
              <a:defRPr sz="1400"/>
            </a:lvl1pPr>
          </a:lstStyle>
          <a:p>
            <a:pPr lvl="0"/>
            <a:r>
              <a:rPr lang="en-US" dirty="0"/>
              <a:t>Click picture icon to insert logo</a:t>
            </a:r>
          </a:p>
        </p:txBody>
      </p:sp>
      <p:sp>
        <p:nvSpPr>
          <p:cNvPr id="11" name="Content Placeholder 10">
            <a:extLst>
              <a:ext uri="{FF2B5EF4-FFF2-40B4-BE49-F238E27FC236}">
                <a16:creationId xmlns:a16="http://schemas.microsoft.com/office/drawing/2014/main" id="{3892691D-6796-5002-95B1-17969453AF6E}"/>
              </a:ext>
            </a:extLst>
          </p:cNvPr>
          <p:cNvSpPr>
            <a:spLocks noGrp="1"/>
          </p:cNvSpPr>
          <p:nvPr>
            <p:ph sz="quarter" idx="35" hasCustomPrompt="1"/>
          </p:nvPr>
        </p:nvSpPr>
        <p:spPr>
          <a:xfrm>
            <a:off x="3944559" y="5134769"/>
            <a:ext cx="1224000" cy="857251"/>
          </a:xfrm>
        </p:spPr>
        <p:txBody>
          <a:bodyPr anchor="ctr"/>
          <a:lstStyle>
            <a:lvl1pPr marL="0" indent="0" algn="ctr">
              <a:buNone/>
              <a:defRPr sz="1400"/>
            </a:lvl1pPr>
          </a:lstStyle>
          <a:p>
            <a:pPr lvl="0"/>
            <a:r>
              <a:rPr lang="en-US" dirty="0"/>
              <a:t>Click picture icon to insert logo</a:t>
            </a:r>
          </a:p>
        </p:txBody>
      </p:sp>
      <p:sp>
        <p:nvSpPr>
          <p:cNvPr id="13" name="Content Placeholder 10">
            <a:extLst>
              <a:ext uri="{FF2B5EF4-FFF2-40B4-BE49-F238E27FC236}">
                <a16:creationId xmlns:a16="http://schemas.microsoft.com/office/drawing/2014/main" id="{89E47808-A463-8AD8-2A0A-956B7FAE150E}"/>
              </a:ext>
            </a:extLst>
          </p:cNvPr>
          <p:cNvSpPr>
            <a:spLocks noGrp="1"/>
          </p:cNvSpPr>
          <p:nvPr>
            <p:ph sz="quarter" idx="36" hasCustomPrompt="1"/>
          </p:nvPr>
        </p:nvSpPr>
        <p:spPr>
          <a:xfrm>
            <a:off x="2414508" y="4075809"/>
            <a:ext cx="1224000" cy="857251"/>
          </a:xfrm>
        </p:spPr>
        <p:txBody>
          <a:bodyPr anchor="ctr"/>
          <a:lstStyle>
            <a:lvl1pPr marL="0" indent="0" algn="ctr">
              <a:buNone/>
              <a:defRPr sz="1400"/>
            </a:lvl1pPr>
          </a:lstStyle>
          <a:p>
            <a:pPr lvl="0"/>
            <a:r>
              <a:rPr lang="en-US" dirty="0"/>
              <a:t>Click picture icon to insert logo</a:t>
            </a:r>
          </a:p>
        </p:txBody>
      </p:sp>
      <p:sp>
        <p:nvSpPr>
          <p:cNvPr id="15" name="Content Placeholder 10">
            <a:extLst>
              <a:ext uri="{FF2B5EF4-FFF2-40B4-BE49-F238E27FC236}">
                <a16:creationId xmlns:a16="http://schemas.microsoft.com/office/drawing/2014/main" id="{D3AAD24B-FA2C-7862-34CF-0EAD707ECB82}"/>
              </a:ext>
            </a:extLst>
          </p:cNvPr>
          <p:cNvSpPr>
            <a:spLocks noGrp="1"/>
          </p:cNvSpPr>
          <p:nvPr>
            <p:ph sz="quarter" idx="37" hasCustomPrompt="1"/>
          </p:nvPr>
        </p:nvSpPr>
        <p:spPr>
          <a:xfrm>
            <a:off x="3944559" y="4075809"/>
            <a:ext cx="1224000" cy="857251"/>
          </a:xfrm>
        </p:spPr>
        <p:txBody>
          <a:bodyPr anchor="ctr"/>
          <a:lstStyle>
            <a:lvl1pPr marL="0" indent="0" algn="ctr">
              <a:buNone/>
              <a:defRPr sz="1400"/>
            </a:lvl1pPr>
          </a:lstStyle>
          <a:p>
            <a:pPr lvl="0"/>
            <a:r>
              <a:rPr lang="en-US" dirty="0"/>
              <a:t>Click picture icon to insert logo</a:t>
            </a:r>
          </a:p>
        </p:txBody>
      </p:sp>
      <p:sp>
        <p:nvSpPr>
          <p:cNvPr id="16" name="Content Placeholder 10">
            <a:extLst>
              <a:ext uri="{FF2B5EF4-FFF2-40B4-BE49-F238E27FC236}">
                <a16:creationId xmlns:a16="http://schemas.microsoft.com/office/drawing/2014/main" id="{64857410-AF46-275E-BBE1-49FE6AC92C53}"/>
              </a:ext>
            </a:extLst>
          </p:cNvPr>
          <p:cNvSpPr>
            <a:spLocks noGrp="1"/>
          </p:cNvSpPr>
          <p:nvPr>
            <p:ph sz="quarter" idx="38" hasCustomPrompt="1"/>
          </p:nvPr>
        </p:nvSpPr>
        <p:spPr>
          <a:xfrm>
            <a:off x="2414508" y="3017476"/>
            <a:ext cx="1224000" cy="857251"/>
          </a:xfrm>
        </p:spPr>
        <p:txBody>
          <a:bodyPr anchor="ctr"/>
          <a:lstStyle>
            <a:lvl1pPr marL="0" indent="0" algn="ctr">
              <a:buNone/>
              <a:defRPr sz="1400"/>
            </a:lvl1pPr>
          </a:lstStyle>
          <a:p>
            <a:pPr lvl="0"/>
            <a:r>
              <a:rPr lang="en-US" dirty="0"/>
              <a:t>Click picture icon to insert logo</a:t>
            </a:r>
          </a:p>
        </p:txBody>
      </p:sp>
      <p:sp>
        <p:nvSpPr>
          <p:cNvPr id="17" name="Content Placeholder 10">
            <a:extLst>
              <a:ext uri="{FF2B5EF4-FFF2-40B4-BE49-F238E27FC236}">
                <a16:creationId xmlns:a16="http://schemas.microsoft.com/office/drawing/2014/main" id="{A51B6085-D877-113C-1A2C-F33DDB390638}"/>
              </a:ext>
            </a:extLst>
          </p:cNvPr>
          <p:cNvSpPr>
            <a:spLocks noGrp="1"/>
          </p:cNvSpPr>
          <p:nvPr>
            <p:ph sz="quarter" idx="39" hasCustomPrompt="1"/>
          </p:nvPr>
        </p:nvSpPr>
        <p:spPr>
          <a:xfrm>
            <a:off x="3944559" y="3017476"/>
            <a:ext cx="1224000" cy="857251"/>
          </a:xfrm>
        </p:spPr>
        <p:txBody>
          <a:bodyPr anchor="ctr"/>
          <a:lstStyle>
            <a:lvl1pPr marL="0" indent="0" algn="ctr">
              <a:buNone/>
              <a:defRPr sz="1400"/>
            </a:lvl1pPr>
          </a:lstStyle>
          <a:p>
            <a:pPr lvl="0"/>
            <a:r>
              <a:rPr lang="en-US" dirty="0"/>
              <a:t>Click picture icon to insert logo</a:t>
            </a:r>
          </a:p>
        </p:txBody>
      </p:sp>
      <p:sp>
        <p:nvSpPr>
          <p:cNvPr id="18" name="Content Placeholder 10">
            <a:extLst>
              <a:ext uri="{FF2B5EF4-FFF2-40B4-BE49-F238E27FC236}">
                <a16:creationId xmlns:a16="http://schemas.microsoft.com/office/drawing/2014/main" id="{DABC3F9F-82EB-82ED-D16D-88B31E6B7AE8}"/>
              </a:ext>
            </a:extLst>
          </p:cNvPr>
          <p:cNvSpPr>
            <a:spLocks noGrp="1"/>
          </p:cNvSpPr>
          <p:nvPr>
            <p:ph sz="quarter" idx="40" hasCustomPrompt="1"/>
          </p:nvPr>
        </p:nvSpPr>
        <p:spPr>
          <a:xfrm>
            <a:off x="2414508" y="1959143"/>
            <a:ext cx="1224000" cy="857251"/>
          </a:xfrm>
        </p:spPr>
        <p:txBody>
          <a:bodyPr anchor="ctr"/>
          <a:lstStyle>
            <a:lvl1pPr marL="0" indent="0" algn="ctr">
              <a:buNone/>
              <a:defRPr sz="1400"/>
            </a:lvl1pPr>
          </a:lstStyle>
          <a:p>
            <a:pPr lvl="0"/>
            <a:r>
              <a:rPr lang="en-US" dirty="0"/>
              <a:t>Click picture icon to insert logo</a:t>
            </a:r>
          </a:p>
        </p:txBody>
      </p:sp>
      <p:sp>
        <p:nvSpPr>
          <p:cNvPr id="20" name="Content Placeholder 10">
            <a:extLst>
              <a:ext uri="{FF2B5EF4-FFF2-40B4-BE49-F238E27FC236}">
                <a16:creationId xmlns:a16="http://schemas.microsoft.com/office/drawing/2014/main" id="{62A4A287-2559-AB52-4A3B-16B53E17986F}"/>
              </a:ext>
            </a:extLst>
          </p:cNvPr>
          <p:cNvSpPr>
            <a:spLocks noGrp="1"/>
          </p:cNvSpPr>
          <p:nvPr>
            <p:ph sz="quarter" idx="41" hasCustomPrompt="1"/>
          </p:nvPr>
        </p:nvSpPr>
        <p:spPr>
          <a:xfrm>
            <a:off x="3944559" y="1959143"/>
            <a:ext cx="1224000" cy="857251"/>
          </a:xfrm>
        </p:spPr>
        <p:txBody>
          <a:bodyPr anchor="ctr"/>
          <a:lstStyle>
            <a:lvl1pPr marL="0" indent="0" algn="ctr">
              <a:buNone/>
              <a:defRPr sz="1400"/>
            </a:lvl1pPr>
          </a:lstStyle>
          <a:p>
            <a:pPr lvl="0"/>
            <a:r>
              <a:rPr lang="en-US" dirty="0"/>
              <a:t>Click picture icon to insert logo</a:t>
            </a:r>
          </a:p>
        </p:txBody>
      </p:sp>
    </p:spTree>
    <p:extLst>
      <p:ext uri="{BB962C8B-B14F-4D97-AF65-F5344CB8AC3E}">
        <p14:creationId xmlns:p14="http://schemas.microsoft.com/office/powerpoint/2010/main" val="3053766852"/>
      </p:ext>
    </p:extLst>
  </p:cSld>
  <p:clrMapOvr>
    <a:masterClrMapping/>
  </p:clrMapOvr>
  <p:extLst>
    <p:ext uri="{DCECCB84-F9BA-43D5-87BE-67443E8EF086}">
      <p15:sldGuideLst xmlns:p15="http://schemas.microsoft.com/office/powerpoint/2012/main">
        <p15:guide id="1" pos="3840">
          <p15:clr>
            <a:srgbClr val="FBAE40"/>
          </p15:clr>
        </p15:guide>
        <p15:guide id="2" pos="574">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BLUE - cover ">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5" name="Rectangle 3"/>
          <p:cNvSpPr>
            <a:spLocks noGrp="1" noChangeArrowheads="1"/>
          </p:cNvSpPr>
          <p:nvPr>
            <p:ph type="subTitle" idx="1" hasCustomPrompt="1"/>
          </p:nvPr>
        </p:nvSpPr>
        <p:spPr>
          <a:xfrm>
            <a:off x="821365" y="5445224"/>
            <a:ext cx="6138731" cy="648072"/>
          </a:xfrm>
        </p:spPr>
        <p:txBody>
          <a:bodyPr/>
          <a:lstStyle>
            <a:lvl1pPr marL="0" indent="0">
              <a:spcBef>
                <a:spcPts val="1080"/>
              </a:spcBef>
              <a:buFontTx/>
              <a:buNone/>
              <a:defRPr sz="1600" b="1">
                <a:solidFill>
                  <a:srgbClr val="345E58"/>
                </a:solidFill>
              </a:defRPr>
            </a:lvl1pPr>
          </a:lstStyle>
          <a:p>
            <a:r>
              <a:rPr lang="en-NZ" noProof="0" dirty="0"/>
              <a:t>First name, Last name, Title</a:t>
            </a:r>
            <a:br>
              <a:rPr lang="en-NZ" noProof="0" dirty="0"/>
            </a:br>
            <a:r>
              <a:rPr lang="en-NZ" noProof="0" dirty="0"/>
              <a:t>Event, DD|MM|YY</a:t>
            </a:r>
          </a:p>
        </p:txBody>
      </p:sp>
      <p:sp>
        <p:nvSpPr>
          <p:cNvPr id="7" name="Title 1">
            <a:extLst>
              <a:ext uri="{FF2B5EF4-FFF2-40B4-BE49-F238E27FC236}">
                <a16:creationId xmlns:a16="http://schemas.microsoft.com/office/drawing/2014/main" id="{01EAD216-30C4-7249-A5AA-7E4FDBCFABD0}"/>
              </a:ext>
            </a:extLst>
          </p:cNvPr>
          <p:cNvSpPr>
            <a:spLocks noGrp="1"/>
          </p:cNvSpPr>
          <p:nvPr>
            <p:ph type="title"/>
          </p:nvPr>
        </p:nvSpPr>
        <p:spPr>
          <a:xfrm>
            <a:off x="820800" y="1988840"/>
            <a:ext cx="5280000" cy="3042618"/>
          </a:xfrm>
        </p:spPr>
        <p:txBody>
          <a:bodyPr anchor="ctr" anchorCtr="0"/>
          <a:lstStyle>
            <a:lvl1pPr>
              <a:defRPr sz="3600" b="1">
                <a:solidFill>
                  <a:schemeClr val="accent3"/>
                </a:solidFill>
              </a:defRPr>
            </a:lvl1pPr>
          </a:lstStyle>
          <a:p>
            <a:r>
              <a:rPr lang="en-US" noProof="0"/>
              <a:t>Click to edit Master title style</a:t>
            </a:r>
            <a:endParaRPr lang="en-NZ" noProof="0"/>
          </a:p>
        </p:txBody>
      </p:sp>
      <p:sp>
        <p:nvSpPr>
          <p:cNvPr id="8" name="Rectangle 7">
            <a:extLst>
              <a:ext uri="{FF2B5EF4-FFF2-40B4-BE49-F238E27FC236}">
                <a16:creationId xmlns:a16="http://schemas.microsoft.com/office/drawing/2014/main" id="{F9437CE5-28AF-5146-AB3F-F6D911F17DBE}"/>
              </a:ext>
            </a:extLst>
          </p:cNvPr>
          <p:cNvSpPr/>
          <p:nvPr/>
        </p:nvSpPr>
        <p:spPr>
          <a:xfrm>
            <a:off x="820800" y="6399340"/>
            <a:ext cx="6096000" cy="215444"/>
          </a:xfrm>
          <a:prstGeom prst="rect">
            <a:avLst/>
          </a:prstGeom>
        </p:spPr>
        <p:txBody>
          <a:bodyPr>
            <a:spAutoFit/>
          </a:bodyPr>
          <a:lstStyle/>
          <a:p>
            <a:r>
              <a:rPr lang="en-NZ" sz="800" b="0" i="0" dirty="0">
                <a:solidFill>
                  <a:srgbClr val="3E5D58"/>
                </a:solidFill>
                <a:effectLst/>
                <a:latin typeface="Arial" panose="020B0604020202020204" pitchFamily="34" charset="0"/>
                <a:cs typeface="Arial" panose="020B0604020202020204" pitchFamily="34" charset="0"/>
              </a:rPr>
              <a:t>The New Zealand Institute for Plant and Food Research Limited</a:t>
            </a:r>
            <a:endParaRPr lang="en-US" sz="8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6CBF9721-3D5E-9143-999E-2FA01D2C172D}"/>
              </a:ext>
            </a:extLst>
          </p:cNvPr>
          <p:cNvSpPr/>
          <p:nvPr userDrawn="1"/>
        </p:nvSpPr>
        <p:spPr>
          <a:xfrm>
            <a:off x="820800" y="6399340"/>
            <a:ext cx="6096000" cy="215444"/>
          </a:xfrm>
          <a:prstGeom prst="rect">
            <a:avLst/>
          </a:prstGeom>
        </p:spPr>
        <p:txBody>
          <a:bodyPr>
            <a:spAutoFit/>
          </a:bodyPr>
          <a:lstStyle/>
          <a:p>
            <a:r>
              <a:rPr lang="en-NZ" sz="800" b="0" i="0" dirty="0">
                <a:solidFill>
                  <a:srgbClr val="3E5D58"/>
                </a:solidFill>
                <a:effectLst/>
                <a:latin typeface="Arial" panose="020B0604020202020204" pitchFamily="34" charset="0"/>
                <a:cs typeface="Arial" panose="020B0604020202020204" pitchFamily="34" charset="0"/>
              </a:rPr>
              <a:t>The New Zealand Institute for Plant and Food Research Limited</a:t>
            </a:r>
            <a:endParaRPr lang="en-US" sz="800" dirty="0">
              <a:latin typeface="Arial" panose="020B0604020202020204" pitchFamily="34" charset="0"/>
              <a:cs typeface="Arial" panose="020B0604020202020204" pitchFamily="34" charset="0"/>
            </a:endParaRPr>
          </a:p>
        </p:txBody>
      </p:sp>
      <p:sp>
        <p:nvSpPr>
          <p:cNvPr id="20" name="Picture Placeholder 19">
            <a:extLst>
              <a:ext uri="{FF2B5EF4-FFF2-40B4-BE49-F238E27FC236}">
                <a16:creationId xmlns:a16="http://schemas.microsoft.com/office/drawing/2014/main" id="{B4F31B11-4A9A-9443-8FCF-131A08EC6D6D}"/>
              </a:ext>
            </a:extLst>
          </p:cNvPr>
          <p:cNvSpPr>
            <a:spLocks noGrp="1"/>
          </p:cNvSpPr>
          <p:nvPr>
            <p:ph type="pic" sz="quarter" idx="10" hasCustomPrompt="1"/>
          </p:nvPr>
        </p:nvSpPr>
        <p:spPr>
          <a:xfrm>
            <a:off x="6379905" y="1956251"/>
            <a:ext cx="4073848" cy="4071754"/>
          </a:xfrm>
          <a:custGeom>
            <a:avLst/>
            <a:gdLst>
              <a:gd name="connsiteX0" fmla="*/ 2036924 w 4073848"/>
              <a:gd name="connsiteY0" fmla="*/ 0 h 4071754"/>
              <a:gd name="connsiteX1" fmla="*/ 2642643 w 4073848"/>
              <a:gd name="connsiteY1" fmla="*/ 91529 h 4071754"/>
              <a:gd name="connsiteX2" fmla="*/ 2704444 w 4073848"/>
              <a:gd name="connsiteY2" fmla="*/ 114137 h 4071754"/>
              <a:gd name="connsiteX3" fmla="*/ 2706820 w 4073848"/>
              <a:gd name="connsiteY3" fmla="*/ 161207 h 4071754"/>
              <a:gd name="connsiteX4" fmla="*/ 3868829 w 4073848"/>
              <a:gd name="connsiteY4" fmla="*/ 1209821 h 4071754"/>
              <a:gd name="connsiteX5" fmla="*/ 3896899 w 4073848"/>
              <a:gd name="connsiteY5" fmla="*/ 1208404 h 4071754"/>
              <a:gd name="connsiteX6" fmla="*/ 3913776 w 4073848"/>
              <a:gd name="connsiteY6" fmla="*/ 1243422 h 4071754"/>
              <a:gd name="connsiteX7" fmla="*/ 4073848 w 4073848"/>
              <a:gd name="connsiteY7" fmla="*/ 2035877 h 4071754"/>
              <a:gd name="connsiteX8" fmla="*/ 2036924 w 4073848"/>
              <a:gd name="connsiteY8" fmla="*/ 4071754 h 4071754"/>
              <a:gd name="connsiteX9" fmla="*/ 0 w 4073848"/>
              <a:gd name="connsiteY9" fmla="*/ 2035877 h 4071754"/>
              <a:gd name="connsiteX10" fmla="*/ 2036924 w 4073848"/>
              <a:gd name="connsiteY10" fmla="*/ 0 h 407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73848" h="4071754">
                <a:moveTo>
                  <a:pt x="2036924" y="0"/>
                </a:moveTo>
                <a:cubicBezTo>
                  <a:pt x="2247854" y="0"/>
                  <a:pt x="2451297" y="32045"/>
                  <a:pt x="2642643" y="91529"/>
                </a:cubicBezTo>
                <a:lnTo>
                  <a:pt x="2704444" y="114137"/>
                </a:lnTo>
                <a:lnTo>
                  <a:pt x="2706820" y="161207"/>
                </a:lnTo>
                <a:cubicBezTo>
                  <a:pt x="2766636" y="750198"/>
                  <a:pt x="3264057" y="1209821"/>
                  <a:pt x="3868829" y="1209821"/>
                </a:cubicBezTo>
                <a:lnTo>
                  <a:pt x="3896899" y="1208404"/>
                </a:lnTo>
                <a:lnTo>
                  <a:pt x="3913776" y="1243422"/>
                </a:lnTo>
                <a:cubicBezTo>
                  <a:pt x="4016850" y="1486991"/>
                  <a:pt x="4073848" y="1754781"/>
                  <a:pt x="4073848" y="2035877"/>
                </a:cubicBezTo>
                <a:cubicBezTo>
                  <a:pt x="4073848" y="3160261"/>
                  <a:pt x="3161886" y="4071754"/>
                  <a:pt x="2036924" y="4071754"/>
                </a:cubicBezTo>
                <a:cubicBezTo>
                  <a:pt x="911962" y="4071754"/>
                  <a:pt x="0" y="3160261"/>
                  <a:pt x="0" y="2035877"/>
                </a:cubicBezTo>
                <a:cubicBezTo>
                  <a:pt x="0" y="911493"/>
                  <a:pt x="911962" y="0"/>
                  <a:pt x="2036924" y="0"/>
                </a:cubicBezTo>
                <a:close/>
              </a:path>
            </a:pathLst>
          </a:custGeom>
          <a:solidFill>
            <a:schemeClr val="accent3">
              <a:lumMod val="40000"/>
              <a:lumOff val="60000"/>
            </a:schemeClr>
          </a:solidFill>
        </p:spPr>
        <p:txBody>
          <a:bodyPr wrap="square" anchor="ctr">
            <a:noAutofit/>
          </a:bodyPr>
          <a:lstStyle>
            <a:lvl1pPr marL="0" indent="0" algn="ctr">
              <a:buNone/>
              <a:defRPr/>
            </a:lvl1pPr>
          </a:lstStyle>
          <a:p>
            <a:r>
              <a:rPr lang="en-US" dirty="0"/>
              <a:t>Click to insert picture</a:t>
            </a:r>
          </a:p>
        </p:txBody>
      </p:sp>
      <p:sp>
        <p:nvSpPr>
          <p:cNvPr id="4" name="Oval 3">
            <a:extLst>
              <a:ext uri="{FF2B5EF4-FFF2-40B4-BE49-F238E27FC236}">
                <a16:creationId xmlns:a16="http://schemas.microsoft.com/office/drawing/2014/main" id="{CF5D42A5-FA1F-5440-80B2-9C6E7E00396A}"/>
              </a:ext>
            </a:extLst>
          </p:cNvPr>
          <p:cNvSpPr/>
          <p:nvPr userDrawn="1"/>
        </p:nvSpPr>
        <p:spPr bwMode="auto">
          <a:xfrm>
            <a:off x="9080695" y="829995"/>
            <a:ext cx="2336078" cy="2336078"/>
          </a:xfrm>
          <a:prstGeom prst="ellipse">
            <a:avLst/>
          </a:prstGeom>
          <a:solidFill>
            <a:schemeClr val="accent3">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112" charset="-128"/>
            </a:endParaRPr>
          </a:p>
        </p:txBody>
      </p:sp>
      <p:sp>
        <p:nvSpPr>
          <p:cNvPr id="13" name="Freeform 12">
            <a:extLst>
              <a:ext uri="{FF2B5EF4-FFF2-40B4-BE49-F238E27FC236}">
                <a16:creationId xmlns:a16="http://schemas.microsoft.com/office/drawing/2014/main" id="{B1B45E45-A3E1-E14A-B844-10FC09D69E02}"/>
              </a:ext>
            </a:extLst>
          </p:cNvPr>
          <p:cNvSpPr/>
          <p:nvPr userDrawn="1"/>
        </p:nvSpPr>
        <p:spPr bwMode="auto">
          <a:xfrm>
            <a:off x="9084350" y="2070389"/>
            <a:ext cx="1192455" cy="1095684"/>
          </a:xfrm>
          <a:custGeom>
            <a:avLst/>
            <a:gdLst>
              <a:gd name="connsiteX0" fmla="*/ 0 w 1192455"/>
              <a:gd name="connsiteY0" fmla="*/ 0 h 1095684"/>
              <a:gd name="connsiteX1" fmla="*/ 125343 w 1192455"/>
              <a:gd name="connsiteY1" fmla="*/ 45852 h 1095684"/>
              <a:gd name="connsiteX2" fmla="*/ 1123558 w 1192455"/>
              <a:gd name="connsiteY2" fmla="*/ 951320 h 1095684"/>
              <a:gd name="connsiteX3" fmla="*/ 1192455 w 1192455"/>
              <a:gd name="connsiteY3" fmla="*/ 1094267 h 1095684"/>
              <a:gd name="connsiteX4" fmla="*/ 1164385 w 1192455"/>
              <a:gd name="connsiteY4" fmla="*/ 1095684 h 1095684"/>
              <a:gd name="connsiteX5" fmla="*/ 2376 w 1192455"/>
              <a:gd name="connsiteY5" fmla="*/ 47070 h 1095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455" h="1095684">
                <a:moveTo>
                  <a:pt x="0" y="0"/>
                </a:moveTo>
                <a:lnTo>
                  <a:pt x="125343" y="45852"/>
                </a:lnTo>
                <a:cubicBezTo>
                  <a:pt x="551808" y="226139"/>
                  <a:pt x="904057" y="547462"/>
                  <a:pt x="1123558" y="951320"/>
                </a:cubicBezTo>
                <a:lnTo>
                  <a:pt x="1192455" y="1094267"/>
                </a:lnTo>
                <a:lnTo>
                  <a:pt x="1164385" y="1095684"/>
                </a:lnTo>
                <a:cubicBezTo>
                  <a:pt x="559613" y="1095684"/>
                  <a:pt x="62192" y="636061"/>
                  <a:pt x="2376" y="47070"/>
                </a:cubicBezTo>
                <a:close/>
              </a:path>
            </a:pathLst>
          </a:cu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112" charset="-128"/>
            </a:endParaRPr>
          </a:p>
        </p:txBody>
      </p:sp>
      <p:pic>
        <p:nvPicPr>
          <p:cNvPr id="21" name="Picture 20">
            <a:extLst>
              <a:ext uri="{FF2B5EF4-FFF2-40B4-BE49-F238E27FC236}">
                <a16:creationId xmlns:a16="http://schemas.microsoft.com/office/drawing/2014/main" id="{BE13680D-E404-234C-BE66-867A99A91C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9376" y="404664"/>
            <a:ext cx="3168352" cy="1341346"/>
          </a:xfrm>
          <a:prstGeom prst="rect">
            <a:avLst/>
          </a:prstGeom>
        </p:spPr>
      </p:pic>
    </p:spTree>
    <p:extLst>
      <p:ext uri="{BB962C8B-B14F-4D97-AF65-F5344CB8AC3E}">
        <p14:creationId xmlns:p14="http://schemas.microsoft.com/office/powerpoint/2010/main" val="11725303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HITE - Title + Content x 4 boxes">
    <p:spTree>
      <p:nvGrpSpPr>
        <p:cNvPr id="1" name=""/>
        <p:cNvGrpSpPr/>
        <p:nvPr/>
      </p:nvGrpSpPr>
      <p:grpSpPr>
        <a:xfrm>
          <a:off x="0" y="0"/>
          <a:ext cx="0" cy="0"/>
          <a:chOff x="0" y="0"/>
          <a:chExt cx="0" cy="0"/>
        </a:xfrm>
      </p:grpSpPr>
      <p:sp>
        <p:nvSpPr>
          <p:cNvPr id="3" name="Content Placeholder 2"/>
          <p:cNvSpPr>
            <a:spLocks noGrp="1"/>
          </p:cNvSpPr>
          <p:nvPr>
            <p:ph idx="1"/>
          </p:nvPr>
        </p:nvSpPr>
        <p:spPr>
          <a:xfrm>
            <a:off x="720000" y="1260000"/>
            <a:ext cx="5303992" cy="2457032"/>
          </a:xfrm>
        </p:spPr>
        <p:txBody>
          <a:bodyPr/>
          <a:lstStyle>
            <a:lvl1pPr marL="360000" indent="-360000">
              <a:buFont typeface="System Font Regular"/>
              <a:buChar char="•"/>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NZ" noProof="0" dirty="0"/>
          </a:p>
        </p:txBody>
      </p:sp>
      <p:sp>
        <p:nvSpPr>
          <p:cNvPr id="4" name="Title 3">
            <a:extLst>
              <a:ext uri="{FF2B5EF4-FFF2-40B4-BE49-F238E27FC236}">
                <a16:creationId xmlns:a16="http://schemas.microsoft.com/office/drawing/2014/main" id="{87123273-8597-AE41-A62A-1982F2DF6B4D}"/>
              </a:ext>
            </a:extLst>
          </p:cNvPr>
          <p:cNvSpPr>
            <a:spLocks noGrp="1"/>
          </p:cNvSpPr>
          <p:nvPr>
            <p:ph type="title"/>
          </p:nvPr>
        </p:nvSpPr>
        <p:spPr/>
        <p:txBody>
          <a:bodyPr/>
          <a:lstStyle/>
          <a:p>
            <a:r>
              <a:rPr lang="en-US" noProof="0"/>
              <a:t>Click to edit Master title style</a:t>
            </a:r>
            <a:endParaRPr lang="en-NZ" noProof="0" dirty="0"/>
          </a:p>
        </p:txBody>
      </p:sp>
      <p:sp>
        <p:nvSpPr>
          <p:cNvPr id="7" name="Content Placeholder 2">
            <a:extLst>
              <a:ext uri="{FF2B5EF4-FFF2-40B4-BE49-F238E27FC236}">
                <a16:creationId xmlns:a16="http://schemas.microsoft.com/office/drawing/2014/main" id="{0D8AFF57-CB15-6F4D-930E-F8DD9941672D}"/>
              </a:ext>
            </a:extLst>
          </p:cNvPr>
          <p:cNvSpPr>
            <a:spLocks noGrp="1"/>
          </p:cNvSpPr>
          <p:nvPr>
            <p:ph idx="14"/>
          </p:nvPr>
        </p:nvSpPr>
        <p:spPr>
          <a:xfrm>
            <a:off x="720000" y="3892672"/>
            <a:ext cx="5303992" cy="2457032"/>
          </a:xfrm>
        </p:spPr>
        <p:txBody>
          <a:bodyPr/>
          <a:lstStyle>
            <a:lvl1pPr marL="360000" indent="-360000">
              <a:buFont typeface="System Font Regular"/>
              <a:buChar char="•"/>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NZ" noProof="0"/>
          </a:p>
        </p:txBody>
      </p:sp>
      <p:sp>
        <p:nvSpPr>
          <p:cNvPr id="11" name="Content Placeholder 2">
            <a:extLst>
              <a:ext uri="{FF2B5EF4-FFF2-40B4-BE49-F238E27FC236}">
                <a16:creationId xmlns:a16="http://schemas.microsoft.com/office/drawing/2014/main" id="{4C275969-9C1F-9C4D-B6F8-3F9C1F917267}"/>
              </a:ext>
            </a:extLst>
          </p:cNvPr>
          <p:cNvSpPr>
            <a:spLocks noGrp="1"/>
          </p:cNvSpPr>
          <p:nvPr>
            <p:ph idx="15"/>
          </p:nvPr>
        </p:nvSpPr>
        <p:spPr>
          <a:xfrm>
            <a:off x="6206400" y="3892672"/>
            <a:ext cx="5303992" cy="2457032"/>
          </a:xfrm>
        </p:spPr>
        <p:txBody>
          <a:bodyPr/>
          <a:lstStyle>
            <a:lvl1pPr marL="360000" indent="-360000">
              <a:buFont typeface="System Font Regular"/>
              <a:buChar char="•"/>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NZ" noProof="0" dirty="0"/>
          </a:p>
        </p:txBody>
      </p:sp>
      <p:sp>
        <p:nvSpPr>
          <p:cNvPr id="12" name="Content Placeholder 2">
            <a:extLst>
              <a:ext uri="{FF2B5EF4-FFF2-40B4-BE49-F238E27FC236}">
                <a16:creationId xmlns:a16="http://schemas.microsoft.com/office/drawing/2014/main" id="{F6FEAD93-F101-3B41-8EB9-6E21B66FC469}"/>
              </a:ext>
            </a:extLst>
          </p:cNvPr>
          <p:cNvSpPr>
            <a:spLocks noGrp="1"/>
          </p:cNvSpPr>
          <p:nvPr>
            <p:ph idx="16"/>
          </p:nvPr>
        </p:nvSpPr>
        <p:spPr>
          <a:xfrm>
            <a:off x="6206400" y="1260000"/>
            <a:ext cx="5303992" cy="2457032"/>
          </a:xfrm>
        </p:spPr>
        <p:txBody>
          <a:bodyPr/>
          <a:lstStyle>
            <a:lvl1pPr marL="360000" indent="-360000">
              <a:buFont typeface="System Font Regular"/>
              <a:buChar char="•"/>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NZ" noProof="0" dirty="0"/>
          </a:p>
        </p:txBody>
      </p:sp>
    </p:spTree>
    <p:extLst>
      <p:ext uri="{BB962C8B-B14F-4D97-AF65-F5344CB8AC3E}">
        <p14:creationId xmlns:p14="http://schemas.microsoft.com/office/powerpoint/2010/main" val="3224056241"/>
      </p:ext>
    </p:extLst>
  </p:cSld>
  <p:clrMapOvr>
    <a:masterClrMapping/>
  </p:clrMapOvr>
  <p:extLst>
    <p:ext uri="{DCECCB84-F9BA-43D5-87BE-67443E8EF086}">
      <p15:sldGuideLst xmlns:p15="http://schemas.microsoft.com/office/powerpoint/2012/main">
        <p15:guide id="1" pos="7287">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BLUE - cover + logos">
    <p:bg>
      <p:bgPr>
        <a:solidFill>
          <a:schemeClr val="bg1"/>
        </a:solidFill>
        <a:effectLst/>
      </p:bgPr>
    </p:bg>
    <p:spTree>
      <p:nvGrpSpPr>
        <p:cNvPr id="1" name=""/>
        <p:cNvGrpSpPr/>
        <p:nvPr/>
      </p:nvGrpSpPr>
      <p:grpSpPr>
        <a:xfrm>
          <a:off x="0" y="0"/>
          <a:ext cx="0" cy="0"/>
          <a:chOff x="0" y="0"/>
          <a:chExt cx="0" cy="0"/>
        </a:xfrm>
      </p:grpSpPr>
      <p:sp>
        <p:nvSpPr>
          <p:cNvPr id="36" name="Content Placeholder 10">
            <a:extLst>
              <a:ext uri="{FF2B5EF4-FFF2-40B4-BE49-F238E27FC236}">
                <a16:creationId xmlns:a16="http://schemas.microsoft.com/office/drawing/2014/main" id="{30BFC24E-B1D5-464A-9BD1-9D90E146CF87}"/>
              </a:ext>
            </a:extLst>
          </p:cNvPr>
          <p:cNvSpPr>
            <a:spLocks noGrp="1"/>
          </p:cNvSpPr>
          <p:nvPr>
            <p:ph sz="quarter" idx="26" hasCustomPrompt="1"/>
          </p:nvPr>
        </p:nvSpPr>
        <p:spPr>
          <a:xfrm>
            <a:off x="10706174" y="5857536"/>
            <a:ext cx="1224000" cy="857251"/>
          </a:xfrm>
        </p:spPr>
        <p:txBody>
          <a:bodyPr anchor="ctr"/>
          <a:lstStyle>
            <a:lvl1pPr marL="0" indent="0" algn="ctr">
              <a:buNone/>
              <a:defRPr sz="1400"/>
            </a:lvl1pPr>
          </a:lstStyle>
          <a:p>
            <a:pPr lvl="0"/>
            <a:r>
              <a:rPr lang="en-US" dirty="0"/>
              <a:t>Click picture icon to insert logo</a:t>
            </a:r>
          </a:p>
        </p:txBody>
      </p:sp>
      <p:sp>
        <p:nvSpPr>
          <p:cNvPr id="15" name="Rectangle 14">
            <a:extLst>
              <a:ext uri="{FF2B5EF4-FFF2-40B4-BE49-F238E27FC236}">
                <a16:creationId xmlns:a16="http://schemas.microsoft.com/office/drawing/2014/main" id="{7B1C8743-E878-F047-8D65-48FFA9473EE0}"/>
              </a:ext>
            </a:extLst>
          </p:cNvPr>
          <p:cNvSpPr/>
          <p:nvPr userDrawn="1"/>
        </p:nvSpPr>
        <p:spPr bwMode="auto">
          <a:xfrm>
            <a:off x="0" y="0"/>
            <a:ext cx="12192000" cy="5733256"/>
          </a:xfrm>
          <a:prstGeom prst="rect">
            <a:avLst/>
          </a:prstGeom>
          <a:solidFill>
            <a:schemeClr val="accent3">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112" charset="-128"/>
            </a:endParaRPr>
          </a:p>
        </p:txBody>
      </p:sp>
      <p:sp>
        <p:nvSpPr>
          <p:cNvPr id="5" name="Rectangle 3"/>
          <p:cNvSpPr>
            <a:spLocks noGrp="1" noChangeArrowheads="1"/>
          </p:cNvSpPr>
          <p:nvPr>
            <p:ph type="subTitle" idx="1" hasCustomPrompt="1"/>
          </p:nvPr>
        </p:nvSpPr>
        <p:spPr>
          <a:xfrm>
            <a:off x="821365" y="4672141"/>
            <a:ext cx="6138731" cy="550127"/>
          </a:xfrm>
        </p:spPr>
        <p:txBody>
          <a:bodyPr/>
          <a:lstStyle>
            <a:lvl1pPr marL="0" indent="0">
              <a:spcBef>
                <a:spcPts val="1080"/>
              </a:spcBef>
              <a:buFontTx/>
              <a:buNone/>
              <a:defRPr sz="1600" b="1">
                <a:solidFill>
                  <a:srgbClr val="345E58"/>
                </a:solidFill>
              </a:defRPr>
            </a:lvl1pPr>
          </a:lstStyle>
          <a:p>
            <a:r>
              <a:rPr lang="en-NZ" noProof="0" dirty="0"/>
              <a:t>First name, Last name, Title</a:t>
            </a:r>
            <a:br>
              <a:rPr lang="en-NZ" noProof="0" dirty="0"/>
            </a:br>
            <a:r>
              <a:rPr lang="en-NZ" noProof="0" dirty="0"/>
              <a:t>Event, DD|MM|YY</a:t>
            </a:r>
          </a:p>
        </p:txBody>
      </p:sp>
      <p:sp>
        <p:nvSpPr>
          <p:cNvPr id="7" name="Title 1">
            <a:extLst>
              <a:ext uri="{FF2B5EF4-FFF2-40B4-BE49-F238E27FC236}">
                <a16:creationId xmlns:a16="http://schemas.microsoft.com/office/drawing/2014/main" id="{01EAD216-30C4-7249-A5AA-7E4FDBCFABD0}"/>
              </a:ext>
            </a:extLst>
          </p:cNvPr>
          <p:cNvSpPr>
            <a:spLocks noGrp="1"/>
          </p:cNvSpPr>
          <p:nvPr>
            <p:ph type="title"/>
          </p:nvPr>
        </p:nvSpPr>
        <p:spPr>
          <a:xfrm>
            <a:off x="820800" y="1477852"/>
            <a:ext cx="5280000" cy="3042618"/>
          </a:xfrm>
        </p:spPr>
        <p:txBody>
          <a:bodyPr anchor="ctr" anchorCtr="0"/>
          <a:lstStyle>
            <a:lvl1pPr>
              <a:defRPr sz="3600" b="1">
                <a:solidFill>
                  <a:schemeClr val="accent3"/>
                </a:solidFill>
              </a:defRPr>
            </a:lvl1pPr>
          </a:lstStyle>
          <a:p>
            <a:r>
              <a:rPr lang="en-US" noProof="0"/>
              <a:t>Click to edit Master title style</a:t>
            </a:r>
            <a:endParaRPr lang="en-NZ" noProof="0"/>
          </a:p>
        </p:txBody>
      </p:sp>
      <p:sp>
        <p:nvSpPr>
          <p:cNvPr id="8" name="Rectangle 7">
            <a:extLst>
              <a:ext uri="{FF2B5EF4-FFF2-40B4-BE49-F238E27FC236}">
                <a16:creationId xmlns:a16="http://schemas.microsoft.com/office/drawing/2014/main" id="{F9437CE5-28AF-5146-AB3F-F6D911F17DBE}"/>
              </a:ext>
            </a:extLst>
          </p:cNvPr>
          <p:cNvSpPr/>
          <p:nvPr/>
        </p:nvSpPr>
        <p:spPr>
          <a:xfrm>
            <a:off x="820800" y="6399340"/>
            <a:ext cx="6096000" cy="215444"/>
          </a:xfrm>
          <a:prstGeom prst="rect">
            <a:avLst/>
          </a:prstGeom>
        </p:spPr>
        <p:txBody>
          <a:bodyPr>
            <a:spAutoFit/>
          </a:bodyPr>
          <a:lstStyle/>
          <a:p>
            <a:r>
              <a:rPr lang="en-NZ" sz="800" b="0" i="0" dirty="0">
                <a:solidFill>
                  <a:srgbClr val="3E5D58"/>
                </a:solidFill>
                <a:effectLst/>
                <a:latin typeface="Arial" panose="020B0604020202020204" pitchFamily="34" charset="0"/>
                <a:cs typeface="Arial" panose="020B0604020202020204" pitchFamily="34" charset="0"/>
              </a:rPr>
              <a:t>The New Zealand Institute for Plant and Food Research Limited</a:t>
            </a:r>
            <a:endParaRPr lang="en-US" sz="8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6CBF9721-3D5E-9143-999E-2FA01D2C172D}"/>
              </a:ext>
            </a:extLst>
          </p:cNvPr>
          <p:cNvSpPr/>
          <p:nvPr userDrawn="1"/>
        </p:nvSpPr>
        <p:spPr>
          <a:xfrm>
            <a:off x="820800" y="6399340"/>
            <a:ext cx="6096000" cy="215444"/>
          </a:xfrm>
          <a:prstGeom prst="rect">
            <a:avLst/>
          </a:prstGeom>
        </p:spPr>
        <p:txBody>
          <a:bodyPr>
            <a:spAutoFit/>
          </a:bodyPr>
          <a:lstStyle/>
          <a:p>
            <a:r>
              <a:rPr lang="en-NZ" sz="800" b="0" i="0" dirty="0">
                <a:solidFill>
                  <a:srgbClr val="3E5D58"/>
                </a:solidFill>
                <a:effectLst/>
                <a:latin typeface="Arial" panose="020B0604020202020204" pitchFamily="34" charset="0"/>
                <a:cs typeface="Arial" panose="020B0604020202020204" pitchFamily="34" charset="0"/>
              </a:rPr>
              <a:t>The New Zealand Institute for Plant and Food Research Limited</a:t>
            </a:r>
            <a:endParaRPr lang="en-US" sz="800" dirty="0">
              <a:latin typeface="Arial" panose="020B0604020202020204" pitchFamily="34" charset="0"/>
              <a:cs typeface="Arial" panose="020B0604020202020204" pitchFamily="34" charset="0"/>
            </a:endParaRPr>
          </a:p>
        </p:txBody>
      </p:sp>
      <p:sp>
        <p:nvSpPr>
          <p:cNvPr id="20" name="Picture Placeholder 19">
            <a:extLst>
              <a:ext uri="{FF2B5EF4-FFF2-40B4-BE49-F238E27FC236}">
                <a16:creationId xmlns:a16="http://schemas.microsoft.com/office/drawing/2014/main" id="{B4F31B11-4A9A-9443-8FCF-131A08EC6D6D}"/>
              </a:ext>
            </a:extLst>
          </p:cNvPr>
          <p:cNvSpPr>
            <a:spLocks noGrp="1"/>
          </p:cNvSpPr>
          <p:nvPr>
            <p:ph type="pic" sz="quarter" idx="10" hasCustomPrompt="1"/>
          </p:nvPr>
        </p:nvSpPr>
        <p:spPr>
          <a:xfrm>
            <a:off x="6379905" y="1445263"/>
            <a:ext cx="4073848" cy="4071754"/>
          </a:xfrm>
          <a:custGeom>
            <a:avLst/>
            <a:gdLst>
              <a:gd name="connsiteX0" fmla="*/ 2036924 w 4073848"/>
              <a:gd name="connsiteY0" fmla="*/ 0 h 4071754"/>
              <a:gd name="connsiteX1" fmla="*/ 2642643 w 4073848"/>
              <a:gd name="connsiteY1" fmla="*/ 91529 h 4071754"/>
              <a:gd name="connsiteX2" fmla="*/ 2704444 w 4073848"/>
              <a:gd name="connsiteY2" fmla="*/ 114137 h 4071754"/>
              <a:gd name="connsiteX3" fmla="*/ 2706820 w 4073848"/>
              <a:gd name="connsiteY3" fmla="*/ 161207 h 4071754"/>
              <a:gd name="connsiteX4" fmla="*/ 3868829 w 4073848"/>
              <a:gd name="connsiteY4" fmla="*/ 1209821 h 4071754"/>
              <a:gd name="connsiteX5" fmla="*/ 3896899 w 4073848"/>
              <a:gd name="connsiteY5" fmla="*/ 1208404 h 4071754"/>
              <a:gd name="connsiteX6" fmla="*/ 3913776 w 4073848"/>
              <a:gd name="connsiteY6" fmla="*/ 1243422 h 4071754"/>
              <a:gd name="connsiteX7" fmla="*/ 4073848 w 4073848"/>
              <a:gd name="connsiteY7" fmla="*/ 2035877 h 4071754"/>
              <a:gd name="connsiteX8" fmla="*/ 2036924 w 4073848"/>
              <a:gd name="connsiteY8" fmla="*/ 4071754 h 4071754"/>
              <a:gd name="connsiteX9" fmla="*/ 0 w 4073848"/>
              <a:gd name="connsiteY9" fmla="*/ 2035877 h 4071754"/>
              <a:gd name="connsiteX10" fmla="*/ 2036924 w 4073848"/>
              <a:gd name="connsiteY10" fmla="*/ 0 h 407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73848" h="4071754">
                <a:moveTo>
                  <a:pt x="2036924" y="0"/>
                </a:moveTo>
                <a:cubicBezTo>
                  <a:pt x="2247854" y="0"/>
                  <a:pt x="2451297" y="32045"/>
                  <a:pt x="2642643" y="91529"/>
                </a:cubicBezTo>
                <a:lnTo>
                  <a:pt x="2704444" y="114137"/>
                </a:lnTo>
                <a:lnTo>
                  <a:pt x="2706820" y="161207"/>
                </a:lnTo>
                <a:cubicBezTo>
                  <a:pt x="2766636" y="750198"/>
                  <a:pt x="3264057" y="1209821"/>
                  <a:pt x="3868829" y="1209821"/>
                </a:cubicBezTo>
                <a:lnTo>
                  <a:pt x="3896899" y="1208404"/>
                </a:lnTo>
                <a:lnTo>
                  <a:pt x="3913776" y="1243422"/>
                </a:lnTo>
                <a:cubicBezTo>
                  <a:pt x="4016850" y="1486991"/>
                  <a:pt x="4073848" y="1754781"/>
                  <a:pt x="4073848" y="2035877"/>
                </a:cubicBezTo>
                <a:cubicBezTo>
                  <a:pt x="4073848" y="3160261"/>
                  <a:pt x="3161886" y="4071754"/>
                  <a:pt x="2036924" y="4071754"/>
                </a:cubicBezTo>
                <a:cubicBezTo>
                  <a:pt x="911962" y="4071754"/>
                  <a:pt x="0" y="3160261"/>
                  <a:pt x="0" y="2035877"/>
                </a:cubicBezTo>
                <a:cubicBezTo>
                  <a:pt x="0" y="911493"/>
                  <a:pt x="911962" y="0"/>
                  <a:pt x="2036924" y="0"/>
                </a:cubicBezTo>
                <a:close/>
              </a:path>
            </a:pathLst>
          </a:custGeom>
          <a:solidFill>
            <a:schemeClr val="accent3">
              <a:lumMod val="40000"/>
              <a:lumOff val="60000"/>
            </a:schemeClr>
          </a:solidFill>
        </p:spPr>
        <p:txBody>
          <a:bodyPr wrap="square" anchor="ctr">
            <a:noAutofit/>
          </a:bodyPr>
          <a:lstStyle>
            <a:lvl1pPr marL="0" indent="0" algn="ctr">
              <a:buNone/>
              <a:defRPr/>
            </a:lvl1pPr>
          </a:lstStyle>
          <a:p>
            <a:r>
              <a:rPr lang="en-US" dirty="0"/>
              <a:t>Click to insert picture</a:t>
            </a:r>
          </a:p>
        </p:txBody>
      </p:sp>
      <p:sp>
        <p:nvSpPr>
          <p:cNvPr id="4" name="Oval 3">
            <a:extLst>
              <a:ext uri="{FF2B5EF4-FFF2-40B4-BE49-F238E27FC236}">
                <a16:creationId xmlns:a16="http://schemas.microsoft.com/office/drawing/2014/main" id="{CF5D42A5-FA1F-5440-80B2-9C6E7E00396A}"/>
              </a:ext>
            </a:extLst>
          </p:cNvPr>
          <p:cNvSpPr/>
          <p:nvPr userDrawn="1"/>
        </p:nvSpPr>
        <p:spPr bwMode="auto">
          <a:xfrm>
            <a:off x="9080695" y="319007"/>
            <a:ext cx="2336078" cy="2336078"/>
          </a:xfrm>
          <a:prstGeom prst="ellipse">
            <a:avLst/>
          </a:prstGeom>
          <a:solidFill>
            <a:schemeClr val="accent3">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112" charset="-128"/>
            </a:endParaRPr>
          </a:p>
        </p:txBody>
      </p:sp>
      <p:sp>
        <p:nvSpPr>
          <p:cNvPr id="13" name="Freeform 12">
            <a:extLst>
              <a:ext uri="{FF2B5EF4-FFF2-40B4-BE49-F238E27FC236}">
                <a16:creationId xmlns:a16="http://schemas.microsoft.com/office/drawing/2014/main" id="{B1B45E45-A3E1-E14A-B844-10FC09D69E02}"/>
              </a:ext>
            </a:extLst>
          </p:cNvPr>
          <p:cNvSpPr/>
          <p:nvPr userDrawn="1"/>
        </p:nvSpPr>
        <p:spPr bwMode="auto">
          <a:xfrm>
            <a:off x="9084350" y="1559401"/>
            <a:ext cx="1192455" cy="1095684"/>
          </a:xfrm>
          <a:custGeom>
            <a:avLst/>
            <a:gdLst>
              <a:gd name="connsiteX0" fmla="*/ 0 w 1192455"/>
              <a:gd name="connsiteY0" fmla="*/ 0 h 1095684"/>
              <a:gd name="connsiteX1" fmla="*/ 125343 w 1192455"/>
              <a:gd name="connsiteY1" fmla="*/ 45852 h 1095684"/>
              <a:gd name="connsiteX2" fmla="*/ 1123558 w 1192455"/>
              <a:gd name="connsiteY2" fmla="*/ 951320 h 1095684"/>
              <a:gd name="connsiteX3" fmla="*/ 1192455 w 1192455"/>
              <a:gd name="connsiteY3" fmla="*/ 1094267 h 1095684"/>
              <a:gd name="connsiteX4" fmla="*/ 1164385 w 1192455"/>
              <a:gd name="connsiteY4" fmla="*/ 1095684 h 1095684"/>
              <a:gd name="connsiteX5" fmla="*/ 2376 w 1192455"/>
              <a:gd name="connsiteY5" fmla="*/ 47070 h 1095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455" h="1095684">
                <a:moveTo>
                  <a:pt x="0" y="0"/>
                </a:moveTo>
                <a:lnTo>
                  <a:pt x="125343" y="45852"/>
                </a:lnTo>
                <a:cubicBezTo>
                  <a:pt x="551808" y="226139"/>
                  <a:pt x="904057" y="547462"/>
                  <a:pt x="1123558" y="951320"/>
                </a:cubicBezTo>
                <a:lnTo>
                  <a:pt x="1192455" y="1094267"/>
                </a:lnTo>
                <a:lnTo>
                  <a:pt x="1164385" y="1095684"/>
                </a:lnTo>
                <a:cubicBezTo>
                  <a:pt x="559613" y="1095684"/>
                  <a:pt x="62192" y="636061"/>
                  <a:pt x="2376" y="47070"/>
                </a:cubicBezTo>
                <a:close/>
              </a:path>
            </a:pathLst>
          </a:cu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112" charset="-128"/>
            </a:endParaRPr>
          </a:p>
        </p:txBody>
      </p:sp>
      <p:pic>
        <p:nvPicPr>
          <p:cNvPr id="16" name="Picture 15">
            <a:extLst>
              <a:ext uri="{FF2B5EF4-FFF2-40B4-BE49-F238E27FC236}">
                <a16:creationId xmlns:a16="http://schemas.microsoft.com/office/drawing/2014/main" id="{FFD33071-67F0-5444-B90C-D40754A485B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9376" y="404664"/>
            <a:ext cx="3168352" cy="1341346"/>
          </a:xfrm>
          <a:prstGeom prst="rect">
            <a:avLst/>
          </a:prstGeom>
        </p:spPr>
      </p:pic>
      <p:sp>
        <p:nvSpPr>
          <p:cNvPr id="27" name="Content Placeholder 10">
            <a:extLst>
              <a:ext uri="{FF2B5EF4-FFF2-40B4-BE49-F238E27FC236}">
                <a16:creationId xmlns:a16="http://schemas.microsoft.com/office/drawing/2014/main" id="{C108F751-0FA3-FF4D-9D6E-13B84D7ECBE1}"/>
              </a:ext>
            </a:extLst>
          </p:cNvPr>
          <p:cNvSpPr>
            <a:spLocks noGrp="1"/>
          </p:cNvSpPr>
          <p:nvPr>
            <p:ph sz="quarter" idx="24" hasCustomPrompt="1"/>
          </p:nvPr>
        </p:nvSpPr>
        <p:spPr>
          <a:xfrm>
            <a:off x="6492186" y="5857536"/>
            <a:ext cx="1224000" cy="857251"/>
          </a:xfrm>
        </p:spPr>
        <p:txBody>
          <a:bodyPr anchor="ctr"/>
          <a:lstStyle>
            <a:lvl1pPr marL="0" indent="0" algn="ctr">
              <a:buNone/>
              <a:defRPr sz="1400"/>
            </a:lvl1pPr>
          </a:lstStyle>
          <a:p>
            <a:pPr lvl="0"/>
            <a:r>
              <a:rPr lang="en-US" dirty="0"/>
              <a:t>Click picture icon to insert logo</a:t>
            </a:r>
          </a:p>
        </p:txBody>
      </p:sp>
      <p:sp>
        <p:nvSpPr>
          <p:cNvPr id="35" name="Content Placeholder 10">
            <a:extLst>
              <a:ext uri="{FF2B5EF4-FFF2-40B4-BE49-F238E27FC236}">
                <a16:creationId xmlns:a16="http://schemas.microsoft.com/office/drawing/2014/main" id="{524AECA7-0EBE-8B42-B40F-49F4F1EA60DE}"/>
              </a:ext>
            </a:extLst>
          </p:cNvPr>
          <p:cNvSpPr>
            <a:spLocks noGrp="1"/>
          </p:cNvSpPr>
          <p:nvPr>
            <p:ph sz="quarter" idx="25" hasCustomPrompt="1"/>
          </p:nvPr>
        </p:nvSpPr>
        <p:spPr>
          <a:xfrm>
            <a:off x="5087524" y="5857536"/>
            <a:ext cx="1224000" cy="857251"/>
          </a:xfrm>
        </p:spPr>
        <p:txBody>
          <a:bodyPr anchor="ctr"/>
          <a:lstStyle>
            <a:lvl1pPr marL="0" indent="0" algn="ctr">
              <a:buNone/>
              <a:defRPr sz="1400"/>
            </a:lvl1pPr>
          </a:lstStyle>
          <a:p>
            <a:pPr lvl="0"/>
            <a:r>
              <a:rPr lang="en-US" dirty="0"/>
              <a:t>Click picture icon to insert logo</a:t>
            </a:r>
          </a:p>
        </p:txBody>
      </p:sp>
      <p:sp>
        <p:nvSpPr>
          <p:cNvPr id="37" name="Content Placeholder 10">
            <a:extLst>
              <a:ext uri="{FF2B5EF4-FFF2-40B4-BE49-F238E27FC236}">
                <a16:creationId xmlns:a16="http://schemas.microsoft.com/office/drawing/2014/main" id="{488B4926-1D71-8A48-9B4F-B10275E725BF}"/>
              </a:ext>
            </a:extLst>
          </p:cNvPr>
          <p:cNvSpPr>
            <a:spLocks noGrp="1"/>
          </p:cNvSpPr>
          <p:nvPr>
            <p:ph sz="quarter" idx="27" hasCustomPrompt="1"/>
          </p:nvPr>
        </p:nvSpPr>
        <p:spPr>
          <a:xfrm>
            <a:off x="7896848" y="5857536"/>
            <a:ext cx="1224000" cy="857251"/>
          </a:xfrm>
        </p:spPr>
        <p:txBody>
          <a:bodyPr anchor="ctr"/>
          <a:lstStyle>
            <a:lvl1pPr marL="0" indent="0" algn="ctr">
              <a:buNone/>
              <a:defRPr sz="1400"/>
            </a:lvl1pPr>
          </a:lstStyle>
          <a:p>
            <a:pPr lvl="0"/>
            <a:r>
              <a:rPr lang="en-US" dirty="0"/>
              <a:t>Click picture icon to insert logo</a:t>
            </a:r>
          </a:p>
        </p:txBody>
      </p:sp>
      <p:sp>
        <p:nvSpPr>
          <p:cNvPr id="38" name="Content Placeholder 10">
            <a:extLst>
              <a:ext uri="{FF2B5EF4-FFF2-40B4-BE49-F238E27FC236}">
                <a16:creationId xmlns:a16="http://schemas.microsoft.com/office/drawing/2014/main" id="{4F2DD07C-538E-C14D-8F9E-7C7540EEEBA1}"/>
              </a:ext>
            </a:extLst>
          </p:cNvPr>
          <p:cNvSpPr>
            <a:spLocks noGrp="1"/>
          </p:cNvSpPr>
          <p:nvPr>
            <p:ph sz="quarter" idx="28" hasCustomPrompt="1"/>
          </p:nvPr>
        </p:nvSpPr>
        <p:spPr>
          <a:xfrm>
            <a:off x="9301511" y="5857536"/>
            <a:ext cx="1224000" cy="857251"/>
          </a:xfrm>
        </p:spPr>
        <p:txBody>
          <a:bodyPr anchor="ctr"/>
          <a:lstStyle>
            <a:lvl1pPr marL="0" indent="0" algn="ctr">
              <a:buNone/>
              <a:defRPr sz="1400"/>
            </a:lvl1pPr>
          </a:lstStyle>
          <a:p>
            <a:pPr lvl="0"/>
            <a:r>
              <a:rPr lang="en-US" dirty="0"/>
              <a:t>Click picture icon to insert logo</a:t>
            </a:r>
          </a:p>
        </p:txBody>
      </p:sp>
    </p:spTree>
    <p:extLst>
      <p:ext uri="{BB962C8B-B14F-4D97-AF65-F5344CB8AC3E}">
        <p14:creationId xmlns:p14="http://schemas.microsoft.com/office/powerpoint/2010/main" val="356203457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LUE - Cover + circles x3">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90" name="Picture Placeholder 89">
            <a:extLst>
              <a:ext uri="{FF2B5EF4-FFF2-40B4-BE49-F238E27FC236}">
                <a16:creationId xmlns:a16="http://schemas.microsoft.com/office/drawing/2014/main" id="{A52F73E9-1C8F-A647-A08D-3A30E3238B98}"/>
              </a:ext>
            </a:extLst>
          </p:cNvPr>
          <p:cNvSpPr>
            <a:spLocks noGrp="1" noChangeAspect="1"/>
          </p:cNvSpPr>
          <p:nvPr>
            <p:ph type="pic" sz="quarter" idx="24" hasCustomPrompt="1"/>
          </p:nvPr>
        </p:nvSpPr>
        <p:spPr>
          <a:xfrm>
            <a:off x="6561905" y="3136720"/>
            <a:ext cx="3207600" cy="3165434"/>
          </a:xfrm>
          <a:custGeom>
            <a:avLst/>
            <a:gdLst>
              <a:gd name="connsiteX0" fmla="*/ 1243304 w 3207600"/>
              <a:gd name="connsiteY0" fmla="*/ 0 h 3165434"/>
              <a:gd name="connsiteX1" fmla="*/ 1254053 w 3207600"/>
              <a:gd name="connsiteY1" fmla="*/ 22314 h 3165434"/>
              <a:gd name="connsiteX2" fmla="*/ 2745003 w 3207600"/>
              <a:gd name="connsiteY2" fmla="*/ 909690 h 3165434"/>
              <a:gd name="connsiteX3" fmla="*/ 2918368 w 3207600"/>
              <a:gd name="connsiteY3" fmla="*/ 900936 h 3165434"/>
              <a:gd name="connsiteX4" fmla="*/ 3054044 w 3207600"/>
              <a:gd name="connsiteY4" fmla="*/ 880229 h 3165434"/>
              <a:gd name="connsiteX5" fmla="*/ 3081565 w 3207600"/>
              <a:gd name="connsiteY5" fmla="*/ 937361 h 3165434"/>
              <a:gd name="connsiteX6" fmla="*/ 3207600 w 3207600"/>
              <a:gd name="connsiteY6" fmla="*/ 1561633 h 3165434"/>
              <a:gd name="connsiteX7" fmla="*/ 1603800 w 3207600"/>
              <a:gd name="connsiteY7" fmla="*/ 3165434 h 3165434"/>
              <a:gd name="connsiteX8" fmla="*/ 0 w 3207600"/>
              <a:gd name="connsiteY8" fmla="*/ 1561633 h 3165434"/>
              <a:gd name="connsiteX9" fmla="*/ 1126879 w 3207600"/>
              <a:gd name="connsiteY9" fmla="*/ 29936 h 31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07600" h="3165434">
                <a:moveTo>
                  <a:pt x="1243304" y="0"/>
                </a:moveTo>
                <a:lnTo>
                  <a:pt x="1254053" y="22314"/>
                </a:lnTo>
                <a:cubicBezTo>
                  <a:pt x="1541185" y="550875"/>
                  <a:pt x="2101191" y="909690"/>
                  <a:pt x="2745003" y="909690"/>
                </a:cubicBezTo>
                <a:cubicBezTo>
                  <a:pt x="2803531" y="909690"/>
                  <a:pt x="2861367" y="906725"/>
                  <a:pt x="2918368" y="900936"/>
                </a:cubicBezTo>
                <a:lnTo>
                  <a:pt x="3054044" y="880229"/>
                </a:lnTo>
                <a:lnTo>
                  <a:pt x="3081565" y="937361"/>
                </a:lnTo>
                <a:cubicBezTo>
                  <a:pt x="3162722" y="1129238"/>
                  <a:pt x="3207600" y="1340195"/>
                  <a:pt x="3207600" y="1561633"/>
                </a:cubicBezTo>
                <a:cubicBezTo>
                  <a:pt x="3207600" y="2447388"/>
                  <a:pt x="2489554" y="3165434"/>
                  <a:pt x="1603800" y="3165434"/>
                </a:cubicBezTo>
                <a:cubicBezTo>
                  <a:pt x="718046" y="3165434"/>
                  <a:pt x="0" y="2447388"/>
                  <a:pt x="0" y="1561633"/>
                </a:cubicBezTo>
                <a:cubicBezTo>
                  <a:pt x="0" y="841957"/>
                  <a:pt x="474023" y="232995"/>
                  <a:pt x="1126879" y="29936"/>
                </a:cubicBezTo>
                <a:close/>
              </a:path>
            </a:pathLst>
          </a:custGeom>
          <a:solidFill>
            <a:schemeClr val="accent3">
              <a:lumMod val="40000"/>
              <a:lumOff val="60000"/>
            </a:schemeClr>
          </a:solidFill>
        </p:spPr>
        <p:txBody>
          <a:bodyPr wrap="square" anchor="ctr">
            <a:noAutofit/>
          </a:bodyPr>
          <a:lstStyle>
            <a:lvl1pPr marL="0" indent="0" algn="ctr">
              <a:buNone/>
              <a:defRPr/>
            </a:lvl1pPr>
          </a:lstStyle>
          <a:p>
            <a:r>
              <a:rPr lang="en-US" dirty="0"/>
              <a:t>Click to</a:t>
            </a:r>
            <a:br>
              <a:rPr lang="en-US" dirty="0"/>
            </a:br>
            <a:r>
              <a:rPr lang="en-US" dirty="0"/>
              <a:t>add picture</a:t>
            </a:r>
          </a:p>
        </p:txBody>
      </p:sp>
      <p:sp>
        <p:nvSpPr>
          <p:cNvPr id="92" name="Picture Placeholder 91">
            <a:extLst>
              <a:ext uri="{FF2B5EF4-FFF2-40B4-BE49-F238E27FC236}">
                <a16:creationId xmlns:a16="http://schemas.microsoft.com/office/drawing/2014/main" id="{3E3A5249-3FF8-F245-99B9-1DCB6E32DF75}"/>
              </a:ext>
            </a:extLst>
          </p:cNvPr>
          <p:cNvSpPr>
            <a:spLocks noGrp="1" noChangeAspect="1"/>
          </p:cNvSpPr>
          <p:nvPr>
            <p:ph type="pic" sz="quarter" idx="25" hasCustomPrompt="1"/>
          </p:nvPr>
        </p:nvSpPr>
        <p:spPr>
          <a:xfrm>
            <a:off x="9786067" y="2392076"/>
            <a:ext cx="2599831" cy="2628000"/>
          </a:xfrm>
          <a:custGeom>
            <a:avLst/>
            <a:gdLst>
              <a:gd name="connsiteX0" fmla="*/ 1285831 w 2599831"/>
              <a:gd name="connsiteY0" fmla="*/ 0 h 2628000"/>
              <a:gd name="connsiteX1" fmla="*/ 2599831 w 2599831"/>
              <a:gd name="connsiteY1" fmla="*/ 1314000 h 2628000"/>
              <a:gd name="connsiteX2" fmla="*/ 1285831 w 2599831"/>
              <a:gd name="connsiteY2" fmla="*/ 2628000 h 2628000"/>
              <a:gd name="connsiteX3" fmla="*/ 30906 w 2599831"/>
              <a:gd name="connsiteY3" fmla="*/ 1704743 h 2628000"/>
              <a:gd name="connsiteX4" fmla="*/ 0 w 2599831"/>
              <a:gd name="connsiteY4" fmla="*/ 1584547 h 2628000"/>
              <a:gd name="connsiteX5" fmla="*/ 25061 w 2599831"/>
              <a:gd name="connsiteY5" fmla="*/ 1578103 h 2628000"/>
              <a:gd name="connsiteX6" fmla="*/ 1207687 w 2599831"/>
              <a:gd name="connsiteY6" fmla="*/ 132099 h 2628000"/>
              <a:gd name="connsiteX7" fmla="*/ 1214175 w 2599831"/>
              <a:gd name="connsiteY7" fmla="*/ 3619 h 262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9831" h="2628000">
                <a:moveTo>
                  <a:pt x="1285831" y="0"/>
                </a:moveTo>
                <a:cubicBezTo>
                  <a:pt x="2011533" y="0"/>
                  <a:pt x="2599831" y="588298"/>
                  <a:pt x="2599831" y="1314000"/>
                </a:cubicBezTo>
                <a:cubicBezTo>
                  <a:pt x="2599831" y="2039702"/>
                  <a:pt x="2011533" y="2628000"/>
                  <a:pt x="1285831" y="2628000"/>
                </a:cubicBezTo>
                <a:cubicBezTo>
                  <a:pt x="696198" y="2628000"/>
                  <a:pt x="197273" y="2239632"/>
                  <a:pt x="30906" y="1704743"/>
                </a:cubicBezTo>
                <a:lnTo>
                  <a:pt x="0" y="1584547"/>
                </a:lnTo>
                <a:lnTo>
                  <a:pt x="25061" y="1578103"/>
                </a:lnTo>
                <a:cubicBezTo>
                  <a:pt x="662192" y="1379935"/>
                  <a:pt x="1138221" y="816113"/>
                  <a:pt x="1207687" y="132099"/>
                </a:cubicBezTo>
                <a:lnTo>
                  <a:pt x="1214175" y="3619"/>
                </a:lnTo>
                <a:close/>
              </a:path>
            </a:pathLst>
          </a:custGeom>
          <a:solidFill>
            <a:schemeClr val="accent3">
              <a:lumMod val="40000"/>
              <a:lumOff val="60000"/>
            </a:schemeClr>
          </a:solidFill>
        </p:spPr>
        <p:txBody>
          <a:bodyPr wrap="square" anchor="ctr">
            <a:noAutofit/>
          </a:bodyPr>
          <a:lstStyle>
            <a:lvl1pPr marL="0" indent="0" algn="ctr">
              <a:buNone/>
              <a:defRPr/>
            </a:lvl1pPr>
          </a:lstStyle>
          <a:p>
            <a:r>
              <a:rPr lang="en-US" dirty="0"/>
              <a:t>Click to</a:t>
            </a:r>
            <a:br>
              <a:rPr lang="en-US" dirty="0"/>
            </a:br>
            <a:r>
              <a:rPr lang="en-US" dirty="0"/>
              <a:t>add picture</a:t>
            </a:r>
          </a:p>
        </p:txBody>
      </p:sp>
      <p:sp>
        <p:nvSpPr>
          <p:cNvPr id="94" name="Picture Placeholder 93">
            <a:extLst>
              <a:ext uri="{FF2B5EF4-FFF2-40B4-BE49-F238E27FC236}">
                <a16:creationId xmlns:a16="http://schemas.microsoft.com/office/drawing/2014/main" id="{61F4BD8A-8FDB-CC4A-B8DF-34526858EA98}"/>
              </a:ext>
            </a:extLst>
          </p:cNvPr>
          <p:cNvSpPr>
            <a:spLocks noGrp="1" noChangeAspect="1"/>
          </p:cNvSpPr>
          <p:nvPr>
            <p:ph type="pic" sz="quarter" idx="23" hasCustomPrompt="1"/>
          </p:nvPr>
        </p:nvSpPr>
        <p:spPr>
          <a:xfrm>
            <a:off x="7611308" y="655210"/>
            <a:ext cx="3391200" cy="3361740"/>
          </a:xfrm>
          <a:custGeom>
            <a:avLst/>
            <a:gdLst>
              <a:gd name="connsiteX0" fmla="*/ 1695600 w 3391200"/>
              <a:gd name="connsiteY0" fmla="*/ 0 h 3361740"/>
              <a:gd name="connsiteX1" fmla="*/ 3391200 w 3391200"/>
              <a:gd name="connsiteY1" fmla="*/ 1695600 h 3361740"/>
              <a:gd name="connsiteX2" fmla="*/ 3388934 w 3391200"/>
              <a:gd name="connsiteY2" fmla="*/ 1740484 h 3361740"/>
              <a:gd name="connsiteX3" fmla="*/ 3326239 w 3391200"/>
              <a:gd name="connsiteY3" fmla="*/ 1743650 h 3361740"/>
              <a:gd name="connsiteX4" fmla="*/ 2146588 w 3391200"/>
              <a:gd name="connsiteY4" fmla="*/ 3050866 h 3361740"/>
              <a:gd name="connsiteX5" fmla="*/ 2173284 w 3391200"/>
              <a:gd name="connsiteY5" fmla="*/ 3315683 h 3361740"/>
              <a:gd name="connsiteX6" fmla="*/ 2174757 w 3391200"/>
              <a:gd name="connsiteY6" fmla="*/ 3321413 h 3361740"/>
              <a:gd name="connsiteX7" fmla="*/ 2037323 w 3391200"/>
              <a:gd name="connsiteY7" fmla="*/ 3356752 h 3361740"/>
              <a:gd name="connsiteX8" fmla="*/ 2004640 w 3391200"/>
              <a:gd name="connsiteY8" fmla="*/ 3361740 h 3361740"/>
              <a:gd name="connsiteX9" fmla="*/ 1964626 w 3391200"/>
              <a:gd name="connsiteY9" fmla="*/ 3278676 h 3361740"/>
              <a:gd name="connsiteX10" fmla="*/ 554396 w 3391200"/>
              <a:gd name="connsiteY10" fmla="*/ 2439342 h 3361740"/>
              <a:gd name="connsiteX11" fmla="*/ 231175 w 3391200"/>
              <a:gd name="connsiteY11" fmla="*/ 2471926 h 3361740"/>
              <a:gd name="connsiteX12" fmla="*/ 193901 w 3391200"/>
              <a:gd name="connsiteY12" fmla="*/ 2481510 h 3361740"/>
              <a:gd name="connsiteX13" fmla="*/ 133249 w 3391200"/>
              <a:gd name="connsiteY13" fmla="*/ 2355604 h 3361740"/>
              <a:gd name="connsiteX14" fmla="*/ 0 w 3391200"/>
              <a:gd name="connsiteY14" fmla="*/ 1695600 h 3361740"/>
              <a:gd name="connsiteX15" fmla="*/ 1695600 w 3391200"/>
              <a:gd name="connsiteY15" fmla="*/ 0 h 336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91200" h="3361740">
                <a:moveTo>
                  <a:pt x="1695600" y="0"/>
                </a:moveTo>
                <a:cubicBezTo>
                  <a:pt x="2632054" y="0"/>
                  <a:pt x="3391200" y="759146"/>
                  <a:pt x="3391200" y="1695600"/>
                </a:cubicBezTo>
                <a:lnTo>
                  <a:pt x="3388934" y="1740484"/>
                </a:lnTo>
                <a:lnTo>
                  <a:pt x="3326239" y="1743650"/>
                </a:lnTo>
                <a:cubicBezTo>
                  <a:pt x="2663647" y="1810940"/>
                  <a:pt x="2146588" y="2370521"/>
                  <a:pt x="2146588" y="3050866"/>
                </a:cubicBezTo>
                <a:cubicBezTo>
                  <a:pt x="2146588" y="3141579"/>
                  <a:pt x="2155780" y="3230145"/>
                  <a:pt x="2173284" y="3315683"/>
                </a:cubicBezTo>
                <a:lnTo>
                  <a:pt x="2174757" y="3321413"/>
                </a:lnTo>
                <a:lnTo>
                  <a:pt x="2037323" y="3356752"/>
                </a:lnTo>
                <a:lnTo>
                  <a:pt x="2004640" y="3361740"/>
                </a:lnTo>
                <a:lnTo>
                  <a:pt x="1964626" y="3278676"/>
                </a:lnTo>
                <a:cubicBezTo>
                  <a:pt x="1693040" y="2778731"/>
                  <a:pt x="1163352" y="2439342"/>
                  <a:pt x="554396" y="2439342"/>
                </a:cubicBezTo>
                <a:cubicBezTo>
                  <a:pt x="443677" y="2439342"/>
                  <a:pt x="335578" y="2450562"/>
                  <a:pt x="231175" y="2471926"/>
                </a:cubicBezTo>
                <a:lnTo>
                  <a:pt x="193901" y="2481510"/>
                </a:lnTo>
                <a:lnTo>
                  <a:pt x="133249" y="2355604"/>
                </a:lnTo>
                <a:cubicBezTo>
                  <a:pt x="47447" y="2152745"/>
                  <a:pt x="0" y="1929714"/>
                  <a:pt x="0" y="1695600"/>
                </a:cubicBezTo>
                <a:cubicBezTo>
                  <a:pt x="0" y="759146"/>
                  <a:pt x="759146" y="0"/>
                  <a:pt x="1695600" y="0"/>
                </a:cubicBezTo>
                <a:close/>
              </a:path>
            </a:pathLst>
          </a:custGeom>
          <a:solidFill>
            <a:schemeClr val="accent3">
              <a:lumMod val="40000"/>
              <a:lumOff val="60000"/>
            </a:schemeClr>
          </a:solidFill>
        </p:spPr>
        <p:txBody>
          <a:bodyPr wrap="square" anchor="ctr">
            <a:noAutofit/>
          </a:bodyPr>
          <a:lstStyle>
            <a:lvl1pPr marL="0" indent="0" algn="ctr">
              <a:buNone/>
              <a:defRPr/>
            </a:lvl1pPr>
          </a:lstStyle>
          <a:p>
            <a:r>
              <a:rPr lang="en-US" dirty="0"/>
              <a:t>Click to</a:t>
            </a:r>
            <a:br>
              <a:rPr lang="en-US" dirty="0"/>
            </a:br>
            <a:r>
              <a:rPr lang="en-US" dirty="0"/>
              <a:t>add picture</a:t>
            </a:r>
          </a:p>
        </p:txBody>
      </p:sp>
      <p:sp>
        <p:nvSpPr>
          <p:cNvPr id="8" name="Rectangle 3">
            <a:extLst>
              <a:ext uri="{FF2B5EF4-FFF2-40B4-BE49-F238E27FC236}">
                <a16:creationId xmlns:a16="http://schemas.microsoft.com/office/drawing/2014/main" id="{CE9A3CF4-43A3-3D4F-98EB-9A3445227A1E}"/>
              </a:ext>
            </a:extLst>
          </p:cNvPr>
          <p:cNvSpPr>
            <a:spLocks noGrp="1" noChangeArrowheads="1"/>
          </p:cNvSpPr>
          <p:nvPr>
            <p:ph type="subTitle" idx="1" hasCustomPrompt="1"/>
          </p:nvPr>
        </p:nvSpPr>
        <p:spPr>
          <a:xfrm>
            <a:off x="821365" y="5445224"/>
            <a:ext cx="6138731" cy="648072"/>
          </a:xfrm>
        </p:spPr>
        <p:txBody>
          <a:bodyPr/>
          <a:lstStyle>
            <a:lvl1pPr marL="0" indent="0">
              <a:spcBef>
                <a:spcPts val="1080"/>
              </a:spcBef>
              <a:buFontTx/>
              <a:buNone/>
              <a:defRPr sz="1600" b="1">
                <a:solidFill>
                  <a:srgbClr val="345E58"/>
                </a:solidFill>
              </a:defRPr>
            </a:lvl1pPr>
          </a:lstStyle>
          <a:p>
            <a:r>
              <a:rPr lang="en-NZ" noProof="0" dirty="0"/>
              <a:t>First name, Last name, Title</a:t>
            </a:r>
            <a:br>
              <a:rPr lang="en-NZ" noProof="0" dirty="0"/>
            </a:br>
            <a:r>
              <a:rPr lang="en-NZ" noProof="0" dirty="0"/>
              <a:t>Event, DD|MM|YY</a:t>
            </a:r>
          </a:p>
        </p:txBody>
      </p:sp>
      <p:pic>
        <p:nvPicPr>
          <p:cNvPr id="9" name="Picture 8">
            <a:extLst>
              <a:ext uri="{FF2B5EF4-FFF2-40B4-BE49-F238E27FC236}">
                <a16:creationId xmlns:a16="http://schemas.microsoft.com/office/drawing/2014/main" id="{6620C53E-019D-5340-A575-1CE91B16EA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9376" y="404664"/>
            <a:ext cx="3168352" cy="1341346"/>
          </a:xfrm>
          <a:prstGeom prst="rect">
            <a:avLst/>
          </a:prstGeom>
        </p:spPr>
      </p:pic>
      <p:sp>
        <p:nvSpPr>
          <p:cNvPr id="11" name="Title 1">
            <a:extLst>
              <a:ext uri="{FF2B5EF4-FFF2-40B4-BE49-F238E27FC236}">
                <a16:creationId xmlns:a16="http://schemas.microsoft.com/office/drawing/2014/main" id="{D901DFAB-FEAA-744F-B310-2170402FC31F}"/>
              </a:ext>
            </a:extLst>
          </p:cNvPr>
          <p:cNvSpPr>
            <a:spLocks noGrp="1"/>
          </p:cNvSpPr>
          <p:nvPr>
            <p:ph type="title"/>
          </p:nvPr>
        </p:nvSpPr>
        <p:spPr>
          <a:xfrm>
            <a:off x="820800" y="1988840"/>
            <a:ext cx="5280000" cy="3042618"/>
          </a:xfrm>
        </p:spPr>
        <p:txBody>
          <a:bodyPr anchor="ctr" anchorCtr="0"/>
          <a:lstStyle>
            <a:lvl1pPr>
              <a:defRPr sz="3600" b="1">
                <a:solidFill>
                  <a:schemeClr val="accent3"/>
                </a:solidFill>
              </a:defRPr>
            </a:lvl1pPr>
          </a:lstStyle>
          <a:p>
            <a:r>
              <a:rPr lang="en-US" noProof="0"/>
              <a:t>Click to edit Master title style</a:t>
            </a:r>
            <a:endParaRPr lang="en-NZ" noProof="0"/>
          </a:p>
        </p:txBody>
      </p:sp>
      <p:sp>
        <p:nvSpPr>
          <p:cNvPr id="16" name="Rectangle 15">
            <a:extLst>
              <a:ext uri="{FF2B5EF4-FFF2-40B4-BE49-F238E27FC236}">
                <a16:creationId xmlns:a16="http://schemas.microsoft.com/office/drawing/2014/main" id="{374DC59A-EF46-A342-AEC7-25E66342A221}"/>
              </a:ext>
            </a:extLst>
          </p:cNvPr>
          <p:cNvSpPr/>
          <p:nvPr userDrawn="1"/>
        </p:nvSpPr>
        <p:spPr>
          <a:xfrm>
            <a:off x="820800" y="6399340"/>
            <a:ext cx="6096000" cy="215444"/>
          </a:xfrm>
          <a:prstGeom prst="rect">
            <a:avLst/>
          </a:prstGeom>
        </p:spPr>
        <p:txBody>
          <a:bodyPr>
            <a:spAutoFit/>
          </a:bodyPr>
          <a:lstStyle/>
          <a:p>
            <a:r>
              <a:rPr lang="en-NZ" sz="800" b="0" i="0" dirty="0">
                <a:solidFill>
                  <a:srgbClr val="3E5D58"/>
                </a:solidFill>
                <a:effectLst/>
                <a:latin typeface="Arial" panose="020B0604020202020204" pitchFamily="34" charset="0"/>
                <a:cs typeface="Arial" panose="020B0604020202020204" pitchFamily="34" charset="0"/>
              </a:rPr>
              <a:t>The New Zealand Institute for Plant and Food Research Limited</a:t>
            </a:r>
            <a:endParaRPr lang="en-US" sz="800" dirty="0">
              <a:latin typeface="Arial" panose="020B0604020202020204" pitchFamily="34" charset="0"/>
              <a:cs typeface="Arial" panose="020B0604020202020204" pitchFamily="34" charset="0"/>
            </a:endParaRPr>
          </a:p>
        </p:txBody>
      </p:sp>
      <p:sp>
        <p:nvSpPr>
          <p:cNvPr id="46" name="Freeform 45">
            <a:extLst>
              <a:ext uri="{FF2B5EF4-FFF2-40B4-BE49-F238E27FC236}">
                <a16:creationId xmlns:a16="http://schemas.microsoft.com/office/drawing/2014/main" id="{025FD9DE-EB05-9246-B0FC-BB29701C2EDE}"/>
              </a:ext>
            </a:extLst>
          </p:cNvPr>
          <p:cNvSpPr/>
          <p:nvPr userDrawn="1"/>
        </p:nvSpPr>
        <p:spPr bwMode="auto">
          <a:xfrm>
            <a:off x="7805097" y="2526202"/>
            <a:ext cx="3192243" cy="1523809"/>
          </a:xfrm>
          <a:custGeom>
            <a:avLst/>
            <a:gdLst>
              <a:gd name="connsiteX0" fmla="*/ 1811729 w 3192243"/>
              <a:gd name="connsiteY0" fmla="*/ 1494507 h 1523809"/>
              <a:gd name="connsiteX1" fmla="*/ 1811729 w 3192243"/>
              <a:gd name="connsiteY1" fmla="*/ 1494508 h 1523809"/>
              <a:gd name="connsiteX2" fmla="*/ 1677162 w 3192243"/>
              <a:gd name="connsiteY2" fmla="*/ 1515046 h 1523809"/>
              <a:gd name="connsiteX3" fmla="*/ 1503613 w 3192243"/>
              <a:gd name="connsiteY3" fmla="*/ 1523809 h 1523809"/>
              <a:gd name="connsiteX4" fmla="*/ 1383800 w 3192243"/>
              <a:gd name="connsiteY4" fmla="*/ 1519646 h 1523809"/>
              <a:gd name="connsiteX5" fmla="*/ 1348941 w 3192243"/>
              <a:gd name="connsiteY5" fmla="*/ 1515998 h 1523809"/>
              <a:gd name="connsiteX6" fmla="*/ 1503613 w 3192243"/>
              <a:gd name="connsiteY6" fmla="*/ 1523808 h 1523809"/>
              <a:gd name="connsiteX7" fmla="*/ 1677162 w 3192243"/>
              <a:gd name="connsiteY7" fmla="*/ 1515045 h 1523809"/>
              <a:gd name="connsiteX8" fmla="*/ 1176349 w 3192243"/>
              <a:gd name="connsiteY8" fmla="*/ 1491585 h 1523809"/>
              <a:gd name="connsiteX9" fmla="*/ 1308745 w 3192243"/>
              <a:gd name="connsiteY9" fmla="*/ 1511791 h 1523809"/>
              <a:gd name="connsiteX10" fmla="*/ 1266230 w 3192243"/>
              <a:gd name="connsiteY10" fmla="*/ 1507341 h 1523809"/>
              <a:gd name="connsiteX11" fmla="*/ 1023035 w 3192243"/>
              <a:gd name="connsiteY11" fmla="*/ 1453713 h 1523809"/>
              <a:gd name="connsiteX12" fmla="*/ 1157418 w 3192243"/>
              <a:gd name="connsiteY12" fmla="*/ 1488266 h 1523809"/>
              <a:gd name="connsiteX13" fmla="*/ 1151180 w 3192243"/>
              <a:gd name="connsiteY13" fmla="*/ 1487173 h 1523809"/>
              <a:gd name="connsiteX14" fmla="*/ 1038929 w 3192243"/>
              <a:gd name="connsiteY14" fmla="*/ 1459417 h 1523809"/>
              <a:gd name="connsiteX15" fmla="*/ 1995096 w 3192243"/>
              <a:gd name="connsiteY15" fmla="*/ 1450909 h 1523809"/>
              <a:gd name="connsiteX16" fmla="*/ 1981963 w 3192243"/>
              <a:gd name="connsiteY16" fmla="*/ 1454286 h 1523809"/>
              <a:gd name="connsiteX17" fmla="*/ 1981963 w 3192243"/>
              <a:gd name="connsiteY17" fmla="*/ 1454286 h 1523809"/>
              <a:gd name="connsiteX18" fmla="*/ 2148842 w 3192243"/>
              <a:gd name="connsiteY18" fmla="*/ 1396082 h 1523809"/>
              <a:gd name="connsiteX19" fmla="*/ 2126006 w 3192243"/>
              <a:gd name="connsiteY19" fmla="*/ 1406071 h 1523809"/>
              <a:gd name="connsiteX20" fmla="*/ 2008403 w 3192243"/>
              <a:gd name="connsiteY20" fmla="*/ 1447483 h 1523809"/>
              <a:gd name="connsiteX21" fmla="*/ 798136 w 3192243"/>
              <a:gd name="connsiteY21" fmla="*/ 1368850 h 1523809"/>
              <a:gd name="connsiteX22" fmla="*/ 831898 w 3192243"/>
              <a:gd name="connsiteY22" fmla="*/ 1385114 h 1523809"/>
              <a:gd name="connsiteX23" fmla="*/ 823930 w 3192243"/>
              <a:gd name="connsiteY23" fmla="*/ 1382254 h 1523809"/>
              <a:gd name="connsiteX24" fmla="*/ 2288108 w 3192243"/>
              <a:gd name="connsiteY24" fmla="*/ 1330785 h 1523809"/>
              <a:gd name="connsiteX25" fmla="*/ 2239505 w 3192243"/>
              <a:gd name="connsiteY25" fmla="*/ 1356426 h 1523809"/>
              <a:gd name="connsiteX26" fmla="*/ 2189245 w 3192243"/>
              <a:gd name="connsiteY26" fmla="*/ 1378410 h 1523809"/>
              <a:gd name="connsiteX27" fmla="*/ 598967 w 3192243"/>
              <a:gd name="connsiteY27" fmla="*/ 1260884 h 1523809"/>
              <a:gd name="connsiteX28" fmla="*/ 649780 w 3192243"/>
              <a:gd name="connsiteY28" fmla="*/ 1291754 h 1523809"/>
              <a:gd name="connsiteX29" fmla="*/ 623450 w 3192243"/>
              <a:gd name="connsiteY29" fmla="*/ 1278071 h 1523809"/>
              <a:gd name="connsiteX30" fmla="*/ 2452616 w 3192243"/>
              <a:gd name="connsiteY30" fmla="*/ 1233937 h 1523809"/>
              <a:gd name="connsiteX31" fmla="*/ 2348505 w 3192243"/>
              <a:gd name="connsiteY31" fmla="*/ 1298922 h 1523809"/>
              <a:gd name="connsiteX32" fmla="*/ 2326790 w 3192243"/>
              <a:gd name="connsiteY32" fmla="*/ 1310378 h 1523809"/>
              <a:gd name="connsiteX33" fmla="*/ 433503 w 3192243"/>
              <a:gd name="connsiteY33" fmla="*/ 1143378 h 1523809"/>
              <a:gd name="connsiteX34" fmla="*/ 463009 w 3192243"/>
              <a:gd name="connsiteY34" fmla="*/ 1165443 h 1523809"/>
              <a:gd name="connsiteX35" fmla="*/ 439707 w 3192243"/>
              <a:gd name="connsiteY35" fmla="*/ 1149085 h 1523809"/>
              <a:gd name="connsiteX36" fmla="*/ 2663653 w 3192243"/>
              <a:gd name="connsiteY36" fmla="*/ 1063190 h 1523809"/>
              <a:gd name="connsiteX37" fmla="*/ 2644905 w 3192243"/>
              <a:gd name="connsiteY37" fmla="*/ 1082855 h 1523809"/>
              <a:gd name="connsiteX38" fmla="*/ 2623585 w 3192243"/>
              <a:gd name="connsiteY38" fmla="*/ 1099607 h 1523809"/>
              <a:gd name="connsiteX39" fmla="*/ 252559 w 3192243"/>
              <a:gd name="connsiteY39" fmla="*/ 970745 h 1523809"/>
              <a:gd name="connsiteX40" fmla="*/ 286928 w 3192243"/>
              <a:gd name="connsiteY40" fmla="*/ 1008560 h 1523809"/>
              <a:gd name="connsiteX41" fmla="*/ 274919 w 3192243"/>
              <a:gd name="connsiteY41" fmla="*/ 997514 h 1523809"/>
              <a:gd name="connsiteX42" fmla="*/ 118745 w 3192243"/>
              <a:gd name="connsiteY42" fmla="*/ 805720 h 1523809"/>
              <a:gd name="connsiteX43" fmla="*/ 153165 w 3192243"/>
              <a:gd name="connsiteY43" fmla="*/ 851749 h 1523809"/>
              <a:gd name="connsiteX44" fmla="*/ 131304 w 3192243"/>
              <a:gd name="connsiteY44" fmla="*/ 825577 h 1523809"/>
              <a:gd name="connsiteX45" fmla="*/ 2981881 w 3192243"/>
              <a:gd name="connsiteY45" fmla="*/ 658970 h 1523809"/>
              <a:gd name="connsiteX46" fmla="*/ 2955274 w 3192243"/>
              <a:gd name="connsiteY46" fmla="*/ 706572 h 1523809"/>
              <a:gd name="connsiteX47" fmla="*/ 2939390 w 3192243"/>
              <a:gd name="connsiteY47" fmla="*/ 728913 h 1523809"/>
              <a:gd name="connsiteX48" fmla="*/ 0 w 3192243"/>
              <a:gd name="connsiteY48" fmla="*/ 612489 h 1523809"/>
              <a:gd name="connsiteX49" fmla="*/ 11080 w 3192243"/>
              <a:gd name="connsiteY49" fmla="*/ 635490 h 1523809"/>
              <a:gd name="connsiteX50" fmla="*/ 11102 w 3192243"/>
              <a:gd name="connsiteY50" fmla="*/ 635526 h 1523809"/>
              <a:gd name="connsiteX51" fmla="*/ 11080 w 3192243"/>
              <a:gd name="connsiteY51" fmla="*/ 635491 h 1523809"/>
              <a:gd name="connsiteX52" fmla="*/ 0 w 3192243"/>
              <a:gd name="connsiteY52" fmla="*/ 612489 h 1523809"/>
              <a:gd name="connsiteX53" fmla="*/ 3067592 w 3192243"/>
              <a:gd name="connsiteY53" fmla="*/ 487178 h 1523809"/>
              <a:gd name="connsiteX54" fmla="*/ 3015317 w 3192243"/>
              <a:gd name="connsiteY54" fmla="*/ 599152 h 1523809"/>
              <a:gd name="connsiteX55" fmla="*/ 3003256 w 3192243"/>
              <a:gd name="connsiteY55" fmla="*/ 620730 h 1523809"/>
              <a:gd name="connsiteX56" fmla="*/ 3118929 w 3192243"/>
              <a:gd name="connsiteY56" fmla="*/ 346935 h 1523809"/>
              <a:gd name="connsiteX57" fmla="*/ 3111827 w 3192243"/>
              <a:gd name="connsiteY57" fmla="*/ 370814 h 1523809"/>
              <a:gd name="connsiteX58" fmla="*/ 3067648 w 3192243"/>
              <a:gd name="connsiteY58" fmla="*/ 487044 h 1523809"/>
              <a:gd name="connsiteX59" fmla="*/ 3159476 w 3192243"/>
              <a:gd name="connsiteY59" fmla="*/ 195918 h 1523809"/>
              <a:gd name="connsiteX60" fmla="*/ 3147573 w 3192243"/>
              <a:gd name="connsiteY60" fmla="*/ 250615 h 1523809"/>
              <a:gd name="connsiteX61" fmla="*/ 3131612 w 3192243"/>
              <a:gd name="connsiteY61" fmla="*/ 304288 h 1523809"/>
              <a:gd name="connsiteX62" fmla="*/ 3192243 w 3192243"/>
              <a:gd name="connsiteY62" fmla="*/ 0 h 1523809"/>
              <a:gd name="connsiteX63" fmla="*/ 3174501 w 3192243"/>
              <a:gd name="connsiteY63" fmla="*/ 126876 h 1523809"/>
              <a:gd name="connsiteX64" fmla="*/ 3169072 w 3192243"/>
              <a:gd name="connsiteY64" fmla="*/ 151821 h 1523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192243" h="1523809">
                <a:moveTo>
                  <a:pt x="1811729" y="1494507"/>
                </a:moveTo>
                <a:lnTo>
                  <a:pt x="1811729" y="1494508"/>
                </a:lnTo>
                <a:lnTo>
                  <a:pt x="1677162" y="1515046"/>
                </a:lnTo>
                <a:cubicBezTo>
                  <a:pt x="1620101" y="1520841"/>
                  <a:pt x="1562204" y="1523809"/>
                  <a:pt x="1503613" y="1523809"/>
                </a:cubicBezTo>
                <a:cubicBezTo>
                  <a:pt x="1463332" y="1523809"/>
                  <a:pt x="1423379" y="1522406"/>
                  <a:pt x="1383800" y="1519646"/>
                </a:cubicBezTo>
                <a:lnTo>
                  <a:pt x="1348941" y="1515998"/>
                </a:lnTo>
                <a:lnTo>
                  <a:pt x="1503613" y="1523808"/>
                </a:lnTo>
                <a:cubicBezTo>
                  <a:pt x="1562203" y="1523808"/>
                  <a:pt x="1620101" y="1520840"/>
                  <a:pt x="1677162" y="1515045"/>
                </a:cubicBezTo>
                <a:close/>
                <a:moveTo>
                  <a:pt x="1176349" y="1491585"/>
                </a:moveTo>
                <a:lnTo>
                  <a:pt x="1308745" y="1511791"/>
                </a:lnTo>
                <a:lnTo>
                  <a:pt x="1266230" y="1507341"/>
                </a:lnTo>
                <a:close/>
                <a:moveTo>
                  <a:pt x="1023035" y="1453713"/>
                </a:moveTo>
                <a:lnTo>
                  <a:pt x="1157418" y="1488266"/>
                </a:lnTo>
                <a:lnTo>
                  <a:pt x="1151180" y="1487173"/>
                </a:lnTo>
                <a:cubicBezTo>
                  <a:pt x="1113282" y="1479170"/>
                  <a:pt x="1075849" y="1469903"/>
                  <a:pt x="1038929" y="1459417"/>
                </a:cubicBezTo>
                <a:close/>
                <a:moveTo>
                  <a:pt x="1995096" y="1450909"/>
                </a:moveTo>
                <a:lnTo>
                  <a:pt x="1981963" y="1454286"/>
                </a:lnTo>
                <a:lnTo>
                  <a:pt x="1981963" y="1454286"/>
                </a:lnTo>
                <a:close/>
                <a:moveTo>
                  <a:pt x="2148842" y="1396082"/>
                </a:moveTo>
                <a:lnTo>
                  <a:pt x="2126006" y="1406071"/>
                </a:lnTo>
                <a:lnTo>
                  <a:pt x="2008403" y="1447483"/>
                </a:lnTo>
                <a:close/>
                <a:moveTo>
                  <a:pt x="798136" y="1368850"/>
                </a:moveTo>
                <a:lnTo>
                  <a:pt x="831898" y="1385114"/>
                </a:lnTo>
                <a:lnTo>
                  <a:pt x="823930" y="1382254"/>
                </a:lnTo>
                <a:close/>
                <a:moveTo>
                  <a:pt x="2288108" y="1330785"/>
                </a:moveTo>
                <a:lnTo>
                  <a:pt x="2239505" y="1356426"/>
                </a:lnTo>
                <a:lnTo>
                  <a:pt x="2189245" y="1378410"/>
                </a:lnTo>
                <a:close/>
                <a:moveTo>
                  <a:pt x="598967" y="1260884"/>
                </a:moveTo>
                <a:lnTo>
                  <a:pt x="649780" y="1291754"/>
                </a:lnTo>
                <a:lnTo>
                  <a:pt x="623450" y="1278071"/>
                </a:lnTo>
                <a:close/>
                <a:moveTo>
                  <a:pt x="2452616" y="1233937"/>
                </a:moveTo>
                <a:lnTo>
                  <a:pt x="2348505" y="1298922"/>
                </a:lnTo>
                <a:lnTo>
                  <a:pt x="2326790" y="1310378"/>
                </a:lnTo>
                <a:close/>
                <a:moveTo>
                  <a:pt x="433503" y="1143378"/>
                </a:moveTo>
                <a:lnTo>
                  <a:pt x="463009" y="1165443"/>
                </a:lnTo>
                <a:lnTo>
                  <a:pt x="439707" y="1149085"/>
                </a:lnTo>
                <a:close/>
                <a:moveTo>
                  <a:pt x="2663653" y="1063190"/>
                </a:moveTo>
                <a:lnTo>
                  <a:pt x="2644905" y="1082855"/>
                </a:lnTo>
                <a:lnTo>
                  <a:pt x="2623585" y="1099607"/>
                </a:lnTo>
                <a:close/>
                <a:moveTo>
                  <a:pt x="252559" y="970745"/>
                </a:moveTo>
                <a:lnTo>
                  <a:pt x="286928" y="1008560"/>
                </a:lnTo>
                <a:lnTo>
                  <a:pt x="274919" y="997514"/>
                </a:lnTo>
                <a:close/>
                <a:moveTo>
                  <a:pt x="118745" y="805720"/>
                </a:moveTo>
                <a:lnTo>
                  <a:pt x="153165" y="851749"/>
                </a:lnTo>
                <a:lnTo>
                  <a:pt x="131304" y="825577"/>
                </a:lnTo>
                <a:close/>
                <a:moveTo>
                  <a:pt x="2981881" y="658970"/>
                </a:moveTo>
                <a:lnTo>
                  <a:pt x="2955274" y="706572"/>
                </a:lnTo>
                <a:lnTo>
                  <a:pt x="2939390" y="728913"/>
                </a:lnTo>
                <a:close/>
                <a:moveTo>
                  <a:pt x="0" y="612489"/>
                </a:moveTo>
                <a:lnTo>
                  <a:pt x="11080" y="635490"/>
                </a:lnTo>
                <a:lnTo>
                  <a:pt x="11102" y="635526"/>
                </a:lnTo>
                <a:lnTo>
                  <a:pt x="11080" y="635491"/>
                </a:lnTo>
                <a:lnTo>
                  <a:pt x="0" y="612489"/>
                </a:lnTo>
                <a:close/>
                <a:moveTo>
                  <a:pt x="3067592" y="487178"/>
                </a:moveTo>
                <a:lnTo>
                  <a:pt x="3015317" y="599152"/>
                </a:lnTo>
                <a:lnTo>
                  <a:pt x="3003256" y="620730"/>
                </a:lnTo>
                <a:close/>
                <a:moveTo>
                  <a:pt x="3118929" y="346935"/>
                </a:moveTo>
                <a:lnTo>
                  <a:pt x="3111827" y="370814"/>
                </a:lnTo>
                <a:lnTo>
                  <a:pt x="3067648" y="487044"/>
                </a:lnTo>
                <a:close/>
                <a:moveTo>
                  <a:pt x="3159476" y="195918"/>
                </a:moveTo>
                <a:lnTo>
                  <a:pt x="3147573" y="250615"/>
                </a:lnTo>
                <a:lnTo>
                  <a:pt x="3131612" y="304288"/>
                </a:lnTo>
                <a:close/>
                <a:moveTo>
                  <a:pt x="3192243" y="0"/>
                </a:moveTo>
                <a:lnTo>
                  <a:pt x="3174501" y="126876"/>
                </a:lnTo>
                <a:lnTo>
                  <a:pt x="3169072" y="151821"/>
                </a:lnTo>
                <a:close/>
              </a:path>
            </a:pathLst>
          </a:cu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112" charset="-128"/>
            </a:endParaRPr>
          </a:p>
        </p:txBody>
      </p:sp>
      <p:sp>
        <p:nvSpPr>
          <p:cNvPr id="85" name="Freeform 84">
            <a:extLst>
              <a:ext uri="{FF2B5EF4-FFF2-40B4-BE49-F238E27FC236}">
                <a16:creationId xmlns:a16="http://schemas.microsoft.com/office/drawing/2014/main" id="{2A6B19F1-F18D-DE45-A18F-DAE3B817E358}"/>
              </a:ext>
            </a:extLst>
          </p:cNvPr>
          <p:cNvSpPr>
            <a:spLocks noChangeAspect="1"/>
          </p:cNvSpPr>
          <p:nvPr userDrawn="1"/>
        </p:nvSpPr>
        <p:spPr bwMode="auto">
          <a:xfrm>
            <a:off x="7805209" y="2395695"/>
            <a:ext cx="3195034" cy="1650715"/>
          </a:xfrm>
          <a:custGeom>
            <a:avLst/>
            <a:gdLst>
              <a:gd name="connsiteX0" fmla="*/ 360496 w 3195034"/>
              <a:gd name="connsiteY0" fmla="*/ 698857 h 1650715"/>
              <a:gd name="connsiteX1" fmla="*/ 1770726 w 3195034"/>
              <a:gd name="connsiteY1" fmla="*/ 1538191 h 1650715"/>
              <a:gd name="connsiteX2" fmla="*/ 1810740 w 3195034"/>
              <a:gd name="connsiteY2" fmla="*/ 1621254 h 1650715"/>
              <a:gd name="connsiteX3" fmla="*/ 1675064 w 3195034"/>
              <a:gd name="connsiteY3" fmla="*/ 1641961 h 1650715"/>
              <a:gd name="connsiteX4" fmla="*/ 1501699 w 3195034"/>
              <a:gd name="connsiteY4" fmla="*/ 1650715 h 1650715"/>
              <a:gd name="connsiteX5" fmla="*/ 10749 w 3195034"/>
              <a:gd name="connsiteY5" fmla="*/ 763339 h 1650715"/>
              <a:gd name="connsiteX6" fmla="*/ 0 w 3195034"/>
              <a:gd name="connsiteY6" fmla="*/ 741025 h 1650715"/>
              <a:gd name="connsiteX7" fmla="*/ 37275 w 3195034"/>
              <a:gd name="connsiteY7" fmla="*/ 731441 h 1650715"/>
              <a:gd name="connsiteX8" fmla="*/ 360496 w 3195034"/>
              <a:gd name="connsiteY8" fmla="*/ 698857 h 1650715"/>
              <a:gd name="connsiteX9" fmla="*/ 3195034 w 3195034"/>
              <a:gd name="connsiteY9" fmla="*/ 0 h 1650715"/>
              <a:gd name="connsiteX10" fmla="*/ 3188546 w 3195034"/>
              <a:gd name="connsiteY10" fmla="*/ 128481 h 1650715"/>
              <a:gd name="connsiteX11" fmla="*/ 2005920 w 3195034"/>
              <a:gd name="connsiteY11" fmla="*/ 1574485 h 1650715"/>
              <a:gd name="connsiteX12" fmla="*/ 1980858 w 3195034"/>
              <a:gd name="connsiteY12" fmla="*/ 1580929 h 1650715"/>
              <a:gd name="connsiteX13" fmla="*/ 1979385 w 3195034"/>
              <a:gd name="connsiteY13" fmla="*/ 1575199 h 1650715"/>
              <a:gd name="connsiteX14" fmla="*/ 1952689 w 3195034"/>
              <a:gd name="connsiteY14" fmla="*/ 1310382 h 1650715"/>
              <a:gd name="connsiteX15" fmla="*/ 3132340 w 3195034"/>
              <a:gd name="connsiteY15" fmla="*/ 3166 h 165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95034" h="1650715">
                <a:moveTo>
                  <a:pt x="360496" y="698857"/>
                </a:moveTo>
                <a:cubicBezTo>
                  <a:pt x="969452" y="698857"/>
                  <a:pt x="1499140" y="1038246"/>
                  <a:pt x="1770726" y="1538191"/>
                </a:cubicBezTo>
                <a:lnTo>
                  <a:pt x="1810740" y="1621254"/>
                </a:lnTo>
                <a:lnTo>
                  <a:pt x="1675064" y="1641961"/>
                </a:lnTo>
                <a:cubicBezTo>
                  <a:pt x="1618063" y="1647750"/>
                  <a:pt x="1560227" y="1650715"/>
                  <a:pt x="1501699" y="1650715"/>
                </a:cubicBezTo>
                <a:cubicBezTo>
                  <a:pt x="857887" y="1650715"/>
                  <a:pt x="297881" y="1291900"/>
                  <a:pt x="10749" y="763339"/>
                </a:cubicBezTo>
                <a:lnTo>
                  <a:pt x="0" y="741025"/>
                </a:lnTo>
                <a:lnTo>
                  <a:pt x="37275" y="731441"/>
                </a:lnTo>
                <a:cubicBezTo>
                  <a:pt x="141678" y="710077"/>
                  <a:pt x="249777" y="698857"/>
                  <a:pt x="360496" y="698857"/>
                </a:cubicBezTo>
                <a:close/>
                <a:moveTo>
                  <a:pt x="3195034" y="0"/>
                </a:moveTo>
                <a:lnTo>
                  <a:pt x="3188546" y="128481"/>
                </a:lnTo>
                <a:cubicBezTo>
                  <a:pt x="3119080" y="812495"/>
                  <a:pt x="2643051" y="1376317"/>
                  <a:pt x="2005920" y="1574485"/>
                </a:cubicBezTo>
                <a:lnTo>
                  <a:pt x="1980858" y="1580929"/>
                </a:lnTo>
                <a:lnTo>
                  <a:pt x="1979385" y="1575199"/>
                </a:lnTo>
                <a:cubicBezTo>
                  <a:pt x="1961881" y="1489661"/>
                  <a:pt x="1952689" y="1401095"/>
                  <a:pt x="1952689" y="1310382"/>
                </a:cubicBezTo>
                <a:cubicBezTo>
                  <a:pt x="1952689" y="630036"/>
                  <a:pt x="2469748" y="70456"/>
                  <a:pt x="3132340" y="3166"/>
                </a:cubicBezTo>
                <a:close/>
              </a:path>
            </a:pathLst>
          </a:cu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112" charset="-128"/>
            </a:endParaRPr>
          </a:p>
        </p:txBody>
      </p:sp>
    </p:spTree>
    <p:extLst>
      <p:ext uri="{BB962C8B-B14F-4D97-AF65-F5344CB8AC3E}">
        <p14:creationId xmlns:p14="http://schemas.microsoft.com/office/powerpoint/2010/main" val="122576810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WHITE - Title + Content ">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A3A466C6-431E-2D4E-AA86-24EEFBBD8D27}"/>
              </a:ext>
            </a:extLst>
          </p:cNvPr>
          <p:cNvSpPr>
            <a:spLocks noGrp="1" noChangeArrowheads="1"/>
          </p:cNvSpPr>
          <p:nvPr>
            <p:ph type="title"/>
          </p:nvPr>
        </p:nvSpPr>
        <p:spPr bwMode="auto">
          <a:xfrm>
            <a:off x="720000" y="0"/>
            <a:ext cx="10344552" cy="112474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b="1">
                <a:solidFill>
                  <a:srgbClr val="3E5D58"/>
                </a:solidFill>
              </a:defRPr>
            </a:lvl1pPr>
          </a:lstStyle>
          <a:p>
            <a:pPr lvl="0"/>
            <a:r>
              <a:rPr lang="en-US" noProof="0"/>
              <a:t>Click to edit Master title style</a:t>
            </a:r>
            <a:endParaRPr lang="en-NZ" noProof="0"/>
          </a:p>
        </p:txBody>
      </p:sp>
      <p:sp>
        <p:nvSpPr>
          <p:cNvPr id="4" name="Content Placeholder 3">
            <a:extLst>
              <a:ext uri="{FF2B5EF4-FFF2-40B4-BE49-F238E27FC236}">
                <a16:creationId xmlns:a16="http://schemas.microsoft.com/office/drawing/2014/main" id="{31D65A56-84AD-C34E-B4B3-C50C1ED9DF88}"/>
              </a:ext>
            </a:extLst>
          </p:cNvPr>
          <p:cNvSpPr>
            <a:spLocks noGrp="1" noChangeArrowheads="1"/>
          </p:cNvSpPr>
          <p:nvPr>
            <p:ph idx="1"/>
          </p:nvPr>
        </p:nvSpPr>
        <p:spPr bwMode="auto">
          <a:xfrm>
            <a:off x="720000" y="1260000"/>
            <a:ext cx="10753200"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NZ" noProof="0"/>
          </a:p>
        </p:txBody>
      </p:sp>
    </p:spTree>
    <p:extLst>
      <p:ext uri="{BB962C8B-B14F-4D97-AF65-F5344CB8AC3E}">
        <p14:creationId xmlns:p14="http://schemas.microsoft.com/office/powerpoint/2010/main" val="213483193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WHITE - Title">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A3A466C6-431E-2D4E-AA86-24EEFBBD8D27}"/>
              </a:ext>
            </a:extLst>
          </p:cNvPr>
          <p:cNvSpPr>
            <a:spLocks noGrp="1" noChangeArrowheads="1"/>
          </p:cNvSpPr>
          <p:nvPr>
            <p:ph type="title"/>
          </p:nvPr>
        </p:nvSpPr>
        <p:spPr bwMode="auto">
          <a:xfrm>
            <a:off x="720000" y="0"/>
            <a:ext cx="10344552" cy="112474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noProof="0"/>
              <a:t>Click to edit Master title style</a:t>
            </a:r>
            <a:endParaRPr lang="en-NZ" noProof="0"/>
          </a:p>
        </p:txBody>
      </p:sp>
    </p:spTree>
    <p:extLst>
      <p:ext uri="{BB962C8B-B14F-4D97-AF65-F5344CB8AC3E}">
        <p14:creationId xmlns:p14="http://schemas.microsoft.com/office/powerpoint/2010/main" val="47935356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3_WHITE - Title + Content x2 boxes">
    <p:spTree>
      <p:nvGrpSpPr>
        <p:cNvPr id="1" name=""/>
        <p:cNvGrpSpPr/>
        <p:nvPr/>
      </p:nvGrpSpPr>
      <p:grpSpPr>
        <a:xfrm>
          <a:off x="0" y="0"/>
          <a:ext cx="0" cy="0"/>
          <a:chOff x="0" y="0"/>
          <a:chExt cx="0" cy="0"/>
        </a:xfrm>
      </p:grpSpPr>
      <p:sp>
        <p:nvSpPr>
          <p:cNvPr id="7" name="Rectangle 3">
            <a:extLst>
              <a:ext uri="{FF2B5EF4-FFF2-40B4-BE49-F238E27FC236}">
                <a16:creationId xmlns:a16="http://schemas.microsoft.com/office/drawing/2014/main" id="{9E37C694-9C9B-DE41-8E1A-3E327DD43FC7}"/>
              </a:ext>
            </a:extLst>
          </p:cNvPr>
          <p:cNvSpPr>
            <a:spLocks noGrp="1" noChangeArrowheads="1"/>
          </p:cNvSpPr>
          <p:nvPr>
            <p:ph idx="1"/>
          </p:nvPr>
        </p:nvSpPr>
        <p:spPr bwMode="auto">
          <a:xfrm>
            <a:off x="720000" y="1260000"/>
            <a:ext cx="5304563"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NZ" noProof="0"/>
          </a:p>
        </p:txBody>
      </p:sp>
      <p:sp>
        <p:nvSpPr>
          <p:cNvPr id="8" name="Rectangle 3">
            <a:extLst>
              <a:ext uri="{FF2B5EF4-FFF2-40B4-BE49-F238E27FC236}">
                <a16:creationId xmlns:a16="http://schemas.microsoft.com/office/drawing/2014/main" id="{E9BB63C1-0E12-E140-A98A-1ECD57327ECD}"/>
              </a:ext>
            </a:extLst>
          </p:cNvPr>
          <p:cNvSpPr>
            <a:spLocks noGrp="1" noChangeArrowheads="1"/>
          </p:cNvSpPr>
          <p:nvPr>
            <p:ph idx="10"/>
          </p:nvPr>
        </p:nvSpPr>
        <p:spPr bwMode="auto">
          <a:xfrm>
            <a:off x="6192112" y="1260000"/>
            <a:ext cx="5304563"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NZ" noProof="0"/>
          </a:p>
        </p:txBody>
      </p:sp>
      <p:sp>
        <p:nvSpPr>
          <p:cNvPr id="6" name="Rectangle 2">
            <a:extLst>
              <a:ext uri="{FF2B5EF4-FFF2-40B4-BE49-F238E27FC236}">
                <a16:creationId xmlns:a16="http://schemas.microsoft.com/office/drawing/2014/main" id="{C7167C48-E178-F044-B483-3E2DD230F19B}"/>
              </a:ext>
            </a:extLst>
          </p:cNvPr>
          <p:cNvSpPr>
            <a:spLocks noGrp="1" noChangeArrowheads="1"/>
          </p:cNvSpPr>
          <p:nvPr>
            <p:ph type="title"/>
          </p:nvPr>
        </p:nvSpPr>
        <p:spPr bwMode="auto">
          <a:xfrm>
            <a:off x="720000" y="0"/>
            <a:ext cx="10344552" cy="112474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noProof="0"/>
              <a:t>Click to edit Master title style</a:t>
            </a:r>
            <a:endParaRPr lang="en-NZ" noProof="0"/>
          </a:p>
        </p:txBody>
      </p:sp>
    </p:spTree>
    <p:extLst>
      <p:ext uri="{BB962C8B-B14F-4D97-AF65-F5344CB8AC3E}">
        <p14:creationId xmlns:p14="http://schemas.microsoft.com/office/powerpoint/2010/main" val="19383516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_WHITE - Title + Content x 4 boxes">
    <p:spTree>
      <p:nvGrpSpPr>
        <p:cNvPr id="1" name=""/>
        <p:cNvGrpSpPr/>
        <p:nvPr/>
      </p:nvGrpSpPr>
      <p:grpSpPr>
        <a:xfrm>
          <a:off x="0" y="0"/>
          <a:ext cx="0" cy="0"/>
          <a:chOff x="0" y="0"/>
          <a:chExt cx="0" cy="0"/>
        </a:xfrm>
      </p:grpSpPr>
      <p:sp>
        <p:nvSpPr>
          <p:cNvPr id="3" name="Content Placeholder 2"/>
          <p:cNvSpPr>
            <a:spLocks noGrp="1"/>
          </p:cNvSpPr>
          <p:nvPr>
            <p:ph idx="1"/>
          </p:nvPr>
        </p:nvSpPr>
        <p:spPr>
          <a:xfrm>
            <a:off x="720000" y="1260000"/>
            <a:ext cx="5303992" cy="2457032"/>
          </a:xfrm>
        </p:spPr>
        <p:txBody>
          <a:bodyPr/>
          <a:lstStyle>
            <a:lvl1pPr marL="360000" indent="-360000">
              <a:buFont typeface="System Font Regular"/>
              <a:buChar char="•"/>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NZ" noProof="0"/>
          </a:p>
        </p:txBody>
      </p:sp>
      <p:sp>
        <p:nvSpPr>
          <p:cNvPr id="4" name="Title 3">
            <a:extLst>
              <a:ext uri="{FF2B5EF4-FFF2-40B4-BE49-F238E27FC236}">
                <a16:creationId xmlns:a16="http://schemas.microsoft.com/office/drawing/2014/main" id="{87123273-8597-AE41-A62A-1982F2DF6B4D}"/>
              </a:ext>
            </a:extLst>
          </p:cNvPr>
          <p:cNvSpPr>
            <a:spLocks noGrp="1"/>
          </p:cNvSpPr>
          <p:nvPr>
            <p:ph type="title"/>
          </p:nvPr>
        </p:nvSpPr>
        <p:spPr/>
        <p:txBody>
          <a:bodyPr/>
          <a:lstStyle/>
          <a:p>
            <a:r>
              <a:rPr lang="en-US" noProof="0"/>
              <a:t>Click to edit Master title style</a:t>
            </a:r>
            <a:endParaRPr lang="en-NZ" noProof="0"/>
          </a:p>
        </p:txBody>
      </p:sp>
      <p:sp>
        <p:nvSpPr>
          <p:cNvPr id="7" name="Content Placeholder 2">
            <a:extLst>
              <a:ext uri="{FF2B5EF4-FFF2-40B4-BE49-F238E27FC236}">
                <a16:creationId xmlns:a16="http://schemas.microsoft.com/office/drawing/2014/main" id="{0D8AFF57-CB15-6F4D-930E-F8DD9941672D}"/>
              </a:ext>
            </a:extLst>
          </p:cNvPr>
          <p:cNvSpPr>
            <a:spLocks noGrp="1"/>
          </p:cNvSpPr>
          <p:nvPr>
            <p:ph idx="14"/>
          </p:nvPr>
        </p:nvSpPr>
        <p:spPr>
          <a:xfrm>
            <a:off x="720000" y="3892672"/>
            <a:ext cx="5303992" cy="2457032"/>
          </a:xfrm>
        </p:spPr>
        <p:txBody>
          <a:bodyPr/>
          <a:lstStyle>
            <a:lvl1pPr marL="360000" indent="-360000">
              <a:buFont typeface="System Font Regular"/>
              <a:buChar char="•"/>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NZ" noProof="0"/>
          </a:p>
        </p:txBody>
      </p:sp>
      <p:sp>
        <p:nvSpPr>
          <p:cNvPr id="11" name="Content Placeholder 2">
            <a:extLst>
              <a:ext uri="{FF2B5EF4-FFF2-40B4-BE49-F238E27FC236}">
                <a16:creationId xmlns:a16="http://schemas.microsoft.com/office/drawing/2014/main" id="{4C275969-9C1F-9C4D-B6F8-3F9C1F917267}"/>
              </a:ext>
            </a:extLst>
          </p:cNvPr>
          <p:cNvSpPr>
            <a:spLocks noGrp="1"/>
          </p:cNvSpPr>
          <p:nvPr>
            <p:ph idx="15"/>
          </p:nvPr>
        </p:nvSpPr>
        <p:spPr>
          <a:xfrm>
            <a:off x="6206400" y="3892672"/>
            <a:ext cx="5303992" cy="2457032"/>
          </a:xfrm>
        </p:spPr>
        <p:txBody>
          <a:bodyPr/>
          <a:lstStyle>
            <a:lvl1pPr marL="360000" indent="-360000">
              <a:buFont typeface="System Font Regular"/>
              <a:buChar char="•"/>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NZ" noProof="0"/>
          </a:p>
        </p:txBody>
      </p:sp>
      <p:sp>
        <p:nvSpPr>
          <p:cNvPr id="12" name="Content Placeholder 2">
            <a:extLst>
              <a:ext uri="{FF2B5EF4-FFF2-40B4-BE49-F238E27FC236}">
                <a16:creationId xmlns:a16="http://schemas.microsoft.com/office/drawing/2014/main" id="{F6FEAD93-F101-3B41-8EB9-6E21B66FC469}"/>
              </a:ext>
            </a:extLst>
          </p:cNvPr>
          <p:cNvSpPr>
            <a:spLocks noGrp="1"/>
          </p:cNvSpPr>
          <p:nvPr>
            <p:ph idx="16"/>
          </p:nvPr>
        </p:nvSpPr>
        <p:spPr>
          <a:xfrm>
            <a:off x="6206400" y="1260000"/>
            <a:ext cx="5303992" cy="2457032"/>
          </a:xfrm>
        </p:spPr>
        <p:txBody>
          <a:bodyPr/>
          <a:lstStyle>
            <a:lvl1pPr marL="360000" indent="-360000">
              <a:buFont typeface="System Font Regular"/>
              <a:buChar char="•"/>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NZ" noProof="0"/>
          </a:p>
        </p:txBody>
      </p:sp>
    </p:spTree>
    <p:extLst>
      <p:ext uri="{BB962C8B-B14F-4D97-AF65-F5344CB8AC3E}">
        <p14:creationId xmlns:p14="http://schemas.microsoft.com/office/powerpoint/2010/main" val="2466797678"/>
      </p:ext>
    </p:extLst>
  </p:cSld>
  <p:clrMapOvr>
    <a:masterClrMapping/>
  </p:clrMapOvr>
  <p:extLst>
    <p:ext uri="{DCECCB84-F9BA-43D5-87BE-67443E8EF086}">
      <p15:sldGuideLst xmlns:p15="http://schemas.microsoft.com/office/powerpoint/2012/main">
        <p15:guide id="1" pos="7287">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WHITE - Title + Content + 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970DF54-CDD5-B647-AD40-2B4AA77AC9FB}"/>
              </a:ext>
            </a:extLst>
          </p:cNvPr>
          <p:cNvSpPr>
            <a:spLocks noGrp="1"/>
          </p:cNvSpPr>
          <p:nvPr>
            <p:ph type="pic" sz="quarter" idx="12" hasCustomPrompt="1"/>
          </p:nvPr>
        </p:nvSpPr>
        <p:spPr>
          <a:xfrm>
            <a:off x="6096000" y="0"/>
            <a:ext cx="6096000" cy="6858000"/>
          </a:xfrm>
        </p:spPr>
        <p:txBody>
          <a:bodyPr anchor="ctr"/>
          <a:lstStyle>
            <a:lvl1pPr marL="0" indent="0" algn="ctr">
              <a:buNone/>
              <a:defRPr/>
            </a:lvl1pPr>
          </a:lstStyle>
          <a:p>
            <a:r>
              <a:rPr lang="en-US" dirty="0"/>
              <a:t>Click to add picture</a:t>
            </a:r>
          </a:p>
        </p:txBody>
      </p:sp>
      <p:sp>
        <p:nvSpPr>
          <p:cNvPr id="2" name="Title 1">
            <a:extLst>
              <a:ext uri="{FF2B5EF4-FFF2-40B4-BE49-F238E27FC236}">
                <a16:creationId xmlns:a16="http://schemas.microsoft.com/office/drawing/2014/main" id="{34C28615-67A2-DF48-BEE2-5B65E4FA0534}"/>
              </a:ext>
            </a:extLst>
          </p:cNvPr>
          <p:cNvSpPr>
            <a:spLocks noGrp="1"/>
          </p:cNvSpPr>
          <p:nvPr>
            <p:ph type="title"/>
          </p:nvPr>
        </p:nvSpPr>
        <p:spPr>
          <a:xfrm>
            <a:off x="720000" y="0"/>
            <a:ext cx="5376000" cy="1124744"/>
          </a:xfrm>
        </p:spPr>
        <p:txBody>
          <a:bodyPr/>
          <a:lstStyle/>
          <a:p>
            <a:r>
              <a:rPr lang="en-US" noProof="0"/>
              <a:t>Click to edit Master title style</a:t>
            </a:r>
            <a:endParaRPr lang="en-NZ" noProof="0"/>
          </a:p>
        </p:txBody>
      </p:sp>
      <p:sp>
        <p:nvSpPr>
          <p:cNvPr id="8" name="Rectangle 3">
            <a:extLst>
              <a:ext uri="{FF2B5EF4-FFF2-40B4-BE49-F238E27FC236}">
                <a16:creationId xmlns:a16="http://schemas.microsoft.com/office/drawing/2014/main" id="{9956DE25-F6B8-394B-B444-C97A29ADC1C2}"/>
              </a:ext>
            </a:extLst>
          </p:cNvPr>
          <p:cNvSpPr>
            <a:spLocks noGrp="1" noChangeArrowheads="1"/>
          </p:cNvSpPr>
          <p:nvPr>
            <p:ph idx="11"/>
          </p:nvPr>
        </p:nvSpPr>
        <p:spPr bwMode="auto">
          <a:xfrm>
            <a:off x="720000" y="1260000"/>
            <a:ext cx="4727928"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NZ" noProof="0"/>
          </a:p>
        </p:txBody>
      </p:sp>
      <p:pic>
        <p:nvPicPr>
          <p:cNvPr id="10" name="Picture 9">
            <a:extLst>
              <a:ext uri="{FF2B5EF4-FFF2-40B4-BE49-F238E27FC236}">
                <a16:creationId xmlns:a16="http://schemas.microsoft.com/office/drawing/2014/main" id="{B4E4D63C-286E-2944-B430-2D42CBE518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332144" y="302097"/>
            <a:ext cx="576065" cy="618605"/>
          </a:xfrm>
          <a:prstGeom prst="rect">
            <a:avLst/>
          </a:prstGeom>
        </p:spPr>
      </p:pic>
    </p:spTree>
    <p:extLst>
      <p:ext uri="{BB962C8B-B14F-4D97-AF65-F5344CB8AC3E}">
        <p14:creationId xmlns:p14="http://schemas.microsoft.com/office/powerpoint/2010/main" val="3811089182"/>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guide id="3" pos="3885">
          <p15:clr>
            <a:srgbClr val="FBAE40"/>
          </p15:clr>
        </p15:guide>
        <p15:guide id="4" pos="3795">
          <p15:clr>
            <a:srgbClr val="FBAE40"/>
          </p15:clr>
        </p15:guide>
        <p15:guide id="5" pos="438">
          <p15:clr>
            <a:srgbClr val="FBAE40"/>
          </p15:clr>
        </p15:guide>
        <p15:guide id="6" pos="7242">
          <p15:clr>
            <a:srgbClr val="FBAE40"/>
          </p15:clr>
        </p15:guide>
        <p15:guide id="7" orient="horz" pos="799">
          <p15:clr>
            <a:srgbClr val="FBAE40"/>
          </p15:clr>
        </p15:guide>
        <p15:guide id="8" orient="horz" pos="4110">
          <p15:clr>
            <a:srgbClr val="FBAE40"/>
          </p15:clr>
        </p15:guide>
        <p15:guide id="9" orient="horz" pos="2205">
          <p15:clr>
            <a:srgbClr val="FBAE40"/>
          </p15:clr>
        </p15:guide>
        <p15:guide id="10" orient="horz" pos="2115">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WHITE - Title +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1890E1-2211-1C46-B04B-DEDDC6A3B608}"/>
              </a:ext>
            </a:extLst>
          </p:cNvPr>
          <p:cNvSpPr>
            <a:spLocks noGrp="1"/>
          </p:cNvSpPr>
          <p:nvPr>
            <p:ph type="pic" sz="quarter" idx="10" hasCustomPrompt="1"/>
          </p:nvPr>
        </p:nvSpPr>
        <p:spPr>
          <a:xfrm>
            <a:off x="0" y="1124744"/>
            <a:ext cx="12191998" cy="5733256"/>
          </a:xfrm>
        </p:spPr>
        <p:txBody>
          <a:bodyPr anchor="ctr"/>
          <a:lstStyle>
            <a:lvl1pPr marL="0" indent="0" algn="ctr">
              <a:buNone/>
              <a:defRPr/>
            </a:lvl1pPr>
          </a:lstStyle>
          <a:p>
            <a:r>
              <a:rPr lang="en-GB" dirty="0"/>
              <a:t>Click to insert picture</a:t>
            </a:r>
            <a:endParaRPr lang="en-US" dirty="0"/>
          </a:p>
        </p:txBody>
      </p:sp>
      <p:sp>
        <p:nvSpPr>
          <p:cNvPr id="7" name="Rectangle 2">
            <a:extLst>
              <a:ext uri="{FF2B5EF4-FFF2-40B4-BE49-F238E27FC236}">
                <a16:creationId xmlns:a16="http://schemas.microsoft.com/office/drawing/2014/main" id="{D191EEB0-05CF-F04B-89F1-FF03EB0790E7}"/>
              </a:ext>
            </a:extLst>
          </p:cNvPr>
          <p:cNvSpPr>
            <a:spLocks noGrp="1" noChangeArrowheads="1"/>
          </p:cNvSpPr>
          <p:nvPr>
            <p:ph type="title"/>
          </p:nvPr>
        </p:nvSpPr>
        <p:spPr bwMode="auto">
          <a:xfrm>
            <a:off x="716986" y="0"/>
            <a:ext cx="10344552" cy="112474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noProof="0"/>
              <a:t>Click to edit Master title style</a:t>
            </a:r>
            <a:endParaRPr lang="en-NZ" noProof="0"/>
          </a:p>
        </p:txBody>
      </p:sp>
    </p:spTree>
    <p:extLst>
      <p:ext uri="{BB962C8B-B14F-4D97-AF65-F5344CB8AC3E}">
        <p14:creationId xmlns:p14="http://schemas.microsoft.com/office/powerpoint/2010/main" val="35835173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3_WHITE- Full 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494D88D-44D6-EC4B-B9F1-C598DF4E4022}"/>
              </a:ext>
            </a:extLst>
          </p:cNvPr>
          <p:cNvSpPr>
            <a:spLocks noGrp="1"/>
          </p:cNvSpPr>
          <p:nvPr>
            <p:ph type="pic" sz="quarter" idx="10" hasCustomPrompt="1"/>
          </p:nvPr>
        </p:nvSpPr>
        <p:spPr>
          <a:xfrm>
            <a:off x="0" y="0"/>
            <a:ext cx="12191999" cy="6858000"/>
          </a:xfrm>
        </p:spPr>
        <p:txBody>
          <a:bodyPr anchor="ctr"/>
          <a:lstStyle>
            <a:lvl1pPr marL="0" indent="0" algn="ctr">
              <a:buNone/>
              <a:defRPr/>
            </a:lvl1pPr>
          </a:lstStyle>
          <a:p>
            <a:r>
              <a:rPr lang="en-GB" dirty="0"/>
              <a:t>Click to insert picture</a:t>
            </a:r>
            <a:endParaRPr lang="en-US" dirty="0"/>
          </a:p>
        </p:txBody>
      </p:sp>
    </p:spTree>
    <p:extLst>
      <p:ext uri="{BB962C8B-B14F-4D97-AF65-F5344CB8AC3E}">
        <p14:creationId xmlns:p14="http://schemas.microsoft.com/office/powerpoint/2010/main" val="59985072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3_WHIT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1347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HITE - Title + Content + 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970DF54-CDD5-B647-AD40-2B4AA77AC9FB}"/>
              </a:ext>
            </a:extLst>
          </p:cNvPr>
          <p:cNvSpPr>
            <a:spLocks noGrp="1"/>
          </p:cNvSpPr>
          <p:nvPr>
            <p:ph type="pic" sz="quarter" idx="12" hasCustomPrompt="1"/>
          </p:nvPr>
        </p:nvSpPr>
        <p:spPr>
          <a:xfrm>
            <a:off x="6096000" y="0"/>
            <a:ext cx="6096000" cy="6858000"/>
          </a:xfrm>
        </p:spPr>
        <p:txBody>
          <a:bodyPr anchor="ctr"/>
          <a:lstStyle>
            <a:lvl1pPr marL="0" indent="0" algn="ctr">
              <a:buNone/>
              <a:defRPr/>
            </a:lvl1pPr>
          </a:lstStyle>
          <a:p>
            <a:r>
              <a:rPr lang="en-US" dirty="0"/>
              <a:t>Click to add picture</a:t>
            </a:r>
          </a:p>
        </p:txBody>
      </p:sp>
      <p:sp>
        <p:nvSpPr>
          <p:cNvPr id="2" name="Title 1">
            <a:extLst>
              <a:ext uri="{FF2B5EF4-FFF2-40B4-BE49-F238E27FC236}">
                <a16:creationId xmlns:a16="http://schemas.microsoft.com/office/drawing/2014/main" id="{34C28615-67A2-DF48-BEE2-5B65E4FA0534}"/>
              </a:ext>
            </a:extLst>
          </p:cNvPr>
          <p:cNvSpPr>
            <a:spLocks noGrp="1"/>
          </p:cNvSpPr>
          <p:nvPr>
            <p:ph type="title"/>
          </p:nvPr>
        </p:nvSpPr>
        <p:spPr>
          <a:xfrm>
            <a:off x="720000" y="0"/>
            <a:ext cx="5376000" cy="1124744"/>
          </a:xfrm>
        </p:spPr>
        <p:txBody>
          <a:bodyPr/>
          <a:lstStyle/>
          <a:p>
            <a:r>
              <a:rPr lang="en-US" noProof="0"/>
              <a:t>Click to edit Master title style</a:t>
            </a:r>
            <a:endParaRPr lang="en-NZ" noProof="0"/>
          </a:p>
        </p:txBody>
      </p:sp>
      <p:sp>
        <p:nvSpPr>
          <p:cNvPr id="8" name="Rectangle 3">
            <a:extLst>
              <a:ext uri="{FF2B5EF4-FFF2-40B4-BE49-F238E27FC236}">
                <a16:creationId xmlns:a16="http://schemas.microsoft.com/office/drawing/2014/main" id="{9956DE25-F6B8-394B-B444-C97A29ADC1C2}"/>
              </a:ext>
            </a:extLst>
          </p:cNvPr>
          <p:cNvSpPr>
            <a:spLocks noGrp="1" noChangeArrowheads="1"/>
          </p:cNvSpPr>
          <p:nvPr>
            <p:ph idx="11"/>
          </p:nvPr>
        </p:nvSpPr>
        <p:spPr bwMode="auto">
          <a:xfrm>
            <a:off x="720000" y="1260000"/>
            <a:ext cx="4727928"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NZ" noProof="0"/>
          </a:p>
        </p:txBody>
      </p:sp>
      <p:pic>
        <p:nvPicPr>
          <p:cNvPr id="10" name="Picture 9">
            <a:extLst>
              <a:ext uri="{FF2B5EF4-FFF2-40B4-BE49-F238E27FC236}">
                <a16:creationId xmlns:a16="http://schemas.microsoft.com/office/drawing/2014/main" id="{B4E4D63C-286E-2944-B430-2D42CBE518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332144" y="302097"/>
            <a:ext cx="576065" cy="618605"/>
          </a:xfrm>
          <a:prstGeom prst="rect">
            <a:avLst/>
          </a:prstGeom>
        </p:spPr>
      </p:pic>
    </p:spTree>
    <p:extLst>
      <p:ext uri="{BB962C8B-B14F-4D97-AF65-F5344CB8AC3E}">
        <p14:creationId xmlns:p14="http://schemas.microsoft.com/office/powerpoint/2010/main" val="1289600561"/>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guide id="3" pos="3885">
          <p15:clr>
            <a:srgbClr val="FBAE40"/>
          </p15:clr>
        </p15:guide>
        <p15:guide id="4" pos="3795">
          <p15:clr>
            <a:srgbClr val="FBAE40"/>
          </p15:clr>
        </p15:guide>
        <p15:guide id="5" pos="438">
          <p15:clr>
            <a:srgbClr val="FBAE40"/>
          </p15:clr>
        </p15:guide>
        <p15:guide id="6" pos="7242">
          <p15:clr>
            <a:srgbClr val="FBAE40"/>
          </p15:clr>
        </p15:guide>
        <p15:guide id="7" orient="horz" pos="799">
          <p15:clr>
            <a:srgbClr val="FBAE40"/>
          </p15:clr>
        </p15:guide>
        <p15:guide id="8" orient="horz" pos="4110">
          <p15:clr>
            <a:srgbClr val="FBAE40"/>
          </p15:clr>
        </p15:guide>
        <p15:guide id="9" orient="horz" pos="2205">
          <p15:clr>
            <a:srgbClr val="FBAE40"/>
          </p15:clr>
        </p15:guide>
        <p15:guide id="10" orient="horz" pos="2115">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UE - Title + Content a">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CBC195C3-EDA3-934D-964F-4B42E6B36B5E}"/>
              </a:ext>
            </a:extLst>
          </p:cNvPr>
          <p:cNvSpPr>
            <a:spLocks noGrp="1" noChangeArrowheads="1"/>
          </p:cNvSpPr>
          <p:nvPr>
            <p:ph idx="1"/>
          </p:nvPr>
        </p:nvSpPr>
        <p:spPr bwMode="auto">
          <a:xfrm>
            <a:off x="720000" y="1260000"/>
            <a:ext cx="10753200"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NZ" noProof="0"/>
          </a:p>
        </p:txBody>
      </p:sp>
      <p:sp>
        <p:nvSpPr>
          <p:cNvPr id="5" name="Rectangle 2">
            <a:extLst>
              <a:ext uri="{FF2B5EF4-FFF2-40B4-BE49-F238E27FC236}">
                <a16:creationId xmlns:a16="http://schemas.microsoft.com/office/drawing/2014/main" id="{C3D2BA38-4A6B-254C-8EAD-0A0D577D3F2D}"/>
              </a:ext>
            </a:extLst>
          </p:cNvPr>
          <p:cNvSpPr>
            <a:spLocks noGrp="1" noChangeArrowheads="1"/>
          </p:cNvSpPr>
          <p:nvPr>
            <p:ph type="title"/>
          </p:nvPr>
        </p:nvSpPr>
        <p:spPr bwMode="auto">
          <a:xfrm>
            <a:off x="720000" y="0"/>
            <a:ext cx="10344552" cy="112474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noProof="0"/>
              <a:t>Click to edit Master title style</a:t>
            </a:r>
            <a:endParaRPr lang="en-NZ" noProof="0"/>
          </a:p>
        </p:txBody>
      </p:sp>
    </p:spTree>
    <p:extLst>
      <p:ext uri="{BB962C8B-B14F-4D97-AF65-F5344CB8AC3E}">
        <p14:creationId xmlns:p14="http://schemas.microsoft.com/office/powerpoint/2010/main" val="312686136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LUE - Title + Content b">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3277E1-1F12-284C-BB10-0E589DC6AFB8}"/>
              </a:ext>
            </a:extLst>
          </p:cNvPr>
          <p:cNvSpPr/>
          <p:nvPr userDrawn="1"/>
        </p:nvSpPr>
        <p:spPr bwMode="auto">
          <a:xfrm>
            <a:off x="0" y="1124744"/>
            <a:ext cx="12192000" cy="5733256"/>
          </a:xfrm>
          <a:prstGeom prst="rect">
            <a:avLst/>
          </a:prstGeom>
          <a:solidFill>
            <a:schemeClr val="accent3">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112" charset="-128"/>
            </a:endParaRPr>
          </a:p>
        </p:txBody>
      </p:sp>
      <p:sp>
        <p:nvSpPr>
          <p:cNvPr id="6" name="Rectangle 3">
            <a:extLst>
              <a:ext uri="{FF2B5EF4-FFF2-40B4-BE49-F238E27FC236}">
                <a16:creationId xmlns:a16="http://schemas.microsoft.com/office/drawing/2014/main" id="{CBC195C3-EDA3-934D-964F-4B42E6B36B5E}"/>
              </a:ext>
            </a:extLst>
          </p:cNvPr>
          <p:cNvSpPr>
            <a:spLocks noGrp="1" noChangeArrowheads="1"/>
          </p:cNvSpPr>
          <p:nvPr>
            <p:ph idx="1"/>
          </p:nvPr>
        </p:nvSpPr>
        <p:spPr bwMode="auto">
          <a:xfrm>
            <a:off x="720000" y="1260000"/>
            <a:ext cx="10753200"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NZ" noProof="0"/>
          </a:p>
        </p:txBody>
      </p:sp>
      <p:sp>
        <p:nvSpPr>
          <p:cNvPr id="5" name="Rectangle 2">
            <a:extLst>
              <a:ext uri="{FF2B5EF4-FFF2-40B4-BE49-F238E27FC236}">
                <a16:creationId xmlns:a16="http://schemas.microsoft.com/office/drawing/2014/main" id="{C3D2BA38-4A6B-254C-8EAD-0A0D577D3F2D}"/>
              </a:ext>
            </a:extLst>
          </p:cNvPr>
          <p:cNvSpPr>
            <a:spLocks noGrp="1" noChangeArrowheads="1"/>
          </p:cNvSpPr>
          <p:nvPr>
            <p:ph type="title"/>
          </p:nvPr>
        </p:nvSpPr>
        <p:spPr bwMode="auto">
          <a:xfrm>
            <a:off x="716986" y="0"/>
            <a:ext cx="10344552" cy="112474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noProof="0"/>
              <a:t>Click to edit Master title style</a:t>
            </a:r>
            <a:endParaRPr lang="en-NZ" noProof="0"/>
          </a:p>
        </p:txBody>
      </p:sp>
    </p:spTree>
    <p:extLst>
      <p:ext uri="{BB962C8B-B14F-4D97-AF65-F5344CB8AC3E}">
        <p14:creationId xmlns:p14="http://schemas.microsoft.com/office/powerpoint/2010/main" val="217227103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UE - Title + Content x 2 boxes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3359BF-7635-FB4B-AEDC-AEB7F1E73D64}"/>
              </a:ext>
            </a:extLst>
          </p:cNvPr>
          <p:cNvSpPr/>
          <p:nvPr userDrawn="1"/>
        </p:nvSpPr>
        <p:spPr bwMode="auto">
          <a:xfrm>
            <a:off x="6096000" y="0"/>
            <a:ext cx="6096000" cy="6858000"/>
          </a:xfrm>
          <a:prstGeom prst="rect">
            <a:avLst/>
          </a:prstGeom>
          <a:solidFill>
            <a:schemeClr val="accent3">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112" charset="-128"/>
            </a:endParaRPr>
          </a:p>
        </p:txBody>
      </p:sp>
      <p:sp>
        <p:nvSpPr>
          <p:cNvPr id="2" name="Title 1">
            <a:extLst>
              <a:ext uri="{FF2B5EF4-FFF2-40B4-BE49-F238E27FC236}">
                <a16:creationId xmlns:a16="http://schemas.microsoft.com/office/drawing/2014/main" id="{34C28615-67A2-DF48-BEE2-5B65E4FA0534}"/>
              </a:ext>
            </a:extLst>
          </p:cNvPr>
          <p:cNvSpPr>
            <a:spLocks noGrp="1"/>
          </p:cNvSpPr>
          <p:nvPr>
            <p:ph type="title"/>
          </p:nvPr>
        </p:nvSpPr>
        <p:spPr>
          <a:xfrm>
            <a:off x="720000" y="0"/>
            <a:ext cx="5376000" cy="1124744"/>
          </a:xfrm>
        </p:spPr>
        <p:txBody>
          <a:bodyPr/>
          <a:lstStyle/>
          <a:p>
            <a:r>
              <a:rPr lang="en-US" noProof="0"/>
              <a:t>Click to edit Master title style</a:t>
            </a:r>
            <a:endParaRPr lang="en-NZ" noProof="0"/>
          </a:p>
        </p:txBody>
      </p:sp>
      <p:sp>
        <p:nvSpPr>
          <p:cNvPr id="8" name="Rectangle 3">
            <a:extLst>
              <a:ext uri="{FF2B5EF4-FFF2-40B4-BE49-F238E27FC236}">
                <a16:creationId xmlns:a16="http://schemas.microsoft.com/office/drawing/2014/main" id="{9956DE25-F6B8-394B-B444-C97A29ADC1C2}"/>
              </a:ext>
            </a:extLst>
          </p:cNvPr>
          <p:cNvSpPr>
            <a:spLocks noGrp="1" noChangeArrowheads="1"/>
          </p:cNvSpPr>
          <p:nvPr>
            <p:ph idx="11"/>
          </p:nvPr>
        </p:nvSpPr>
        <p:spPr bwMode="auto">
          <a:xfrm>
            <a:off x="720000" y="1260000"/>
            <a:ext cx="4727928"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a:solidFill>
                  <a:srgbClr val="345E58"/>
                </a:solidFill>
              </a:defRPr>
            </a:lvl1pPr>
            <a:lvl2pPr>
              <a:defRPr>
                <a:solidFill>
                  <a:srgbClr val="345E58"/>
                </a:solidFill>
              </a:defRPr>
            </a:lvl2pPr>
            <a:lvl3pPr>
              <a:defRPr>
                <a:solidFill>
                  <a:srgbClr val="345E58"/>
                </a:solidFill>
              </a:defRPr>
            </a:lvl3pPr>
            <a:lvl4pPr>
              <a:defRPr>
                <a:solidFill>
                  <a:srgbClr val="345E58"/>
                </a:solidFill>
              </a:defRPr>
            </a:lvl4pPr>
            <a:lvl5pPr>
              <a:defRPr>
                <a:solidFill>
                  <a:srgbClr val="345E58"/>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NZ" noProof="0"/>
          </a:p>
        </p:txBody>
      </p:sp>
      <p:pic>
        <p:nvPicPr>
          <p:cNvPr id="10" name="Picture 9">
            <a:extLst>
              <a:ext uri="{FF2B5EF4-FFF2-40B4-BE49-F238E27FC236}">
                <a16:creationId xmlns:a16="http://schemas.microsoft.com/office/drawing/2014/main" id="{1F7A0783-1B0C-9C48-8486-9AFDC084329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332144" y="302097"/>
            <a:ext cx="576065" cy="618605"/>
          </a:xfrm>
          <a:prstGeom prst="rect">
            <a:avLst/>
          </a:prstGeom>
        </p:spPr>
      </p:pic>
      <p:sp>
        <p:nvSpPr>
          <p:cNvPr id="6" name="Rectangle 3">
            <a:extLst>
              <a:ext uri="{FF2B5EF4-FFF2-40B4-BE49-F238E27FC236}">
                <a16:creationId xmlns:a16="http://schemas.microsoft.com/office/drawing/2014/main" id="{2CCA84F2-6CF0-E145-ABD8-FDA9E75C77F9}"/>
              </a:ext>
            </a:extLst>
          </p:cNvPr>
          <p:cNvSpPr>
            <a:spLocks noGrp="1" noChangeArrowheads="1"/>
          </p:cNvSpPr>
          <p:nvPr>
            <p:ph idx="10"/>
          </p:nvPr>
        </p:nvSpPr>
        <p:spPr bwMode="auto">
          <a:xfrm>
            <a:off x="6783120" y="1260000"/>
            <a:ext cx="4727928"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NZ" noProof="0"/>
          </a:p>
        </p:txBody>
      </p:sp>
    </p:spTree>
    <p:extLst>
      <p:ext uri="{BB962C8B-B14F-4D97-AF65-F5344CB8AC3E}">
        <p14:creationId xmlns:p14="http://schemas.microsoft.com/office/powerpoint/2010/main" val="1012707514"/>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guide id="3" pos="3885">
          <p15:clr>
            <a:srgbClr val="FBAE40"/>
          </p15:clr>
        </p15:guide>
        <p15:guide id="4" pos="3795">
          <p15:clr>
            <a:srgbClr val="FBAE40"/>
          </p15:clr>
        </p15:guide>
        <p15:guide id="5" pos="438">
          <p15:clr>
            <a:srgbClr val="FBAE40"/>
          </p15:clr>
        </p15:guide>
        <p15:guide id="6" pos="7242">
          <p15:clr>
            <a:srgbClr val="FBAE40"/>
          </p15:clr>
        </p15:guide>
        <p15:guide id="7" orient="horz" pos="799">
          <p15:clr>
            <a:srgbClr val="FBAE40"/>
          </p15:clr>
        </p15:guide>
        <p15:guide id="8" orient="horz" pos="4110">
          <p15:clr>
            <a:srgbClr val="FBAE40"/>
          </p15:clr>
        </p15:guide>
        <p15:guide id="9" orient="horz" pos="2205">
          <p15:clr>
            <a:srgbClr val="FBAE40"/>
          </p15:clr>
        </p15:guide>
        <p15:guide id="10" orient="horz" pos="2115">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UE - Title + Content x 2 boxes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3359BF-7635-FB4B-AEDC-AEB7F1E73D64}"/>
              </a:ext>
            </a:extLst>
          </p:cNvPr>
          <p:cNvSpPr/>
          <p:nvPr userDrawn="1"/>
        </p:nvSpPr>
        <p:spPr bwMode="auto">
          <a:xfrm>
            <a:off x="0" y="0"/>
            <a:ext cx="6096000" cy="6858000"/>
          </a:xfrm>
          <a:prstGeom prst="rect">
            <a:avLst/>
          </a:prstGeom>
          <a:solidFill>
            <a:schemeClr val="accent3">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112" charset="-128"/>
            </a:endParaRPr>
          </a:p>
        </p:txBody>
      </p:sp>
      <p:sp>
        <p:nvSpPr>
          <p:cNvPr id="2" name="Title 1">
            <a:extLst>
              <a:ext uri="{FF2B5EF4-FFF2-40B4-BE49-F238E27FC236}">
                <a16:creationId xmlns:a16="http://schemas.microsoft.com/office/drawing/2014/main" id="{34C28615-67A2-DF48-BEE2-5B65E4FA0534}"/>
              </a:ext>
            </a:extLst>
          </p:cNvPr>
          <p:cNvSpPr>
            <a:spLocks noGrp="1"/>
          </p:cNvSpPr>
          <p:nvPr>
            <p:ph type="title"/>
          </p:nvPr>
        </p:nvSpPr>
        <p:spPr>
          <a:xfrm>
            <a:off x="720000" y="0"/>
            <a:ext cx="5376000" cy="1124744"/>
          </a:xfrm>
        </p:spPr>
        <p:txBody>
          <a:bodyPr/>
          <a:lstStyle/>
          <a:p>
            <a:r>
              <a:rPr lang="en-US" noProof="0"/>
              <a:t>Click to edit Master title style</a:t>
            </a:r>
            <a:endParaRPr lang="en-NZ" noProof="0"/>
          </a:p>
        </p:txBody>
      </p:sp>
      <p:sp>
        <p:nvSpPr>
          <p:cNvPr id="8" name="Rectangle 3">
            <a:extLst>
              <a:ext uri="{FF2B5EF4-FFF2-40B4-BE49-F238E27FC236}">
                <a16:creationId xmlns:a16="http://schemas.microsoft.com/office/drawing/2014/main" id="{9956DE25-F6B8-394B-B444-C97A29ADC1C2}"/>
              </a:ext>
            </a:extLst>
          </p:cNvPr>
          <p:cNvSpPr>
            <a:spLocks noGrp="1" noChangeArrowheads="1"/>
          </p:cNvSpPr>
          <p:nvPr>
            <p:ph idx="11"/>
          </p:nvPr>
        </p:nvSpPr>
        <p:spPr bwMode="auto">
          <a:xfrm>
            <a:off x="720000" y="1260000"/>
            <a:ext cx="4727928"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a:solidFill>
                  <a:srgbClr val="345E58"/>
                </a:solidFill>
              </a:defRPr>
            </a:lvl1pPr>
            <a:lvl2pPr>
              <a:defRPr>
                <a:solidFill>
                  <a:srgbClr val="345E58"/>
                </a:solidFill>
              </a:defRPr>
            </a:lvl2pPr>
            <a:lvl3pPr>
              <a:defRPr>
                <a:solidFill>
                  <a:srgbClr val="345E58"/>
                </a:solidFill>
              </a:defRPr>
            </a:lvl3pPr>
            <a:lvl4pPr>
              <a:defRPr>
                <a:solidFill>
                  <a:srgbClr val="345E58"/>
                </a:solidFill>
              </a:defRPr>
            </a:lvl4pPr>
            <a:lvl5pPr>
              <a:defRPr>
                <a:solidFill>
                  <a:srgbClr val="345E58"/>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NZ" noProof="0"/>
          </a:p>
        </p:txBody>
      </p:sp>
      <p:pic>
        <p:nvPicPr>
          <p:cNvPr id="10" name="Picture 9">
            <a:extLst>
              <a:ext uri="{FF2B5EF4-FFF2-40B4-BE49-F238E27FC236}">
                <a16:creationId xmlns:a16="http://schemas.microsoft.com/office/drawing/2014/main" id="{1F7A0783-1B0C-9C48-8486-9AFDC084329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332144" y="302097"/>
            <a:ext cx="576065" cy="618605"/>
          </a:xfrm>
          <a:prstGeom prst="rect">
            <a:avLst/>
          </a:prstGeom>
        </p:spPr>
      </p:pic>
      <p:sp>
        <p:nvSpPr>
          <p:cNvPr id="6" name="Rectangle 3">
            <a:extLst>
              <a:ext uri="{FF2B5EF4-FFF2-40B4-BE49-F238E27FC236}">
                <a16:creationId xmlns:a16="http://schemas.microsoft.com/office/drawing/2014/main" id="{2CCA84F2-6CF0-E145-ABD8-FDA9E75C77F9}"/>
              </a:ext>
            </a:extLst>
          </p:cNvPr>
          <p:cNvSpPr>
            <a:spLocks noGrp="1" noChangeArrowheads="1"/>
          </p:cNvSpPr>
          <p:nvPr>
            <p:ph idx="10"/>
          </p:nvPr>
        </p:nvSpPr>
        <p:spPr bwMode="auto">
          <a:xfrm>
            <a:off x="6783120" y="1260000"/>
            <a:ext cx="4727928"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NZ" noProof="0"/>
          </a:p>
        </p:txBody>
      </p:sp>
    </p:spTree>
    <p:extLst>
      <p:ext uri="{BB962C8B-B14F-4D97-AF65-F5344CB8AC3E}">
        <p14:creationId xmlns:p14="http://schemas.microsoft.com/office/powerpoint/2010/main" val="697067238"/>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guide id="3" pos="3885">
          <p15:clr>
            <a:srgbClr val="FBAE40"/>
          </p15:clr>
        </p15:guide>
        <p15:guide id="4" pos="3795">
          <p15:clr>
            <a:srgbClr val="FBAE40"/>
          </p15:clr>
        </p15:guide>
        <p15:guide id="5" pos="438">
          <p15:clr>
            <a:srgbClr val="FBAE40"/>
          </p15:clr>
        </p15:guide>
        <p15:guide id="6" pos="7242">
          <p15:clr>
            <a:srgbClr val="FBAE40"/>
          </p15:clr>
        </p15:guide>
        <p15:guide id="7" orient="horz" pos="799">
          <p15:clr>
            <a:srgbClr val="FBAE40"/>
          </p15:clr>
        </p15:guide>
        <p15:guide id="8" orient="horz" pos="4110">
          <p15:clr>
            <a:srgbClr val="FBAE40"/>
          </p15:clr>
        </p15:guide>
        <p15:guide id="9" orient="horz" pos="2205">
          <p15:clr>
            <a:srgbClr val="FBAE40"/>
          </p15:clr>
        </p15:guide>
        <p15:guide id="10" orient="horz" pos="2115">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UE - Title + Content + 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970DF54-CDD5-B647-AD40-2B4AA77AC9FB}"/>
              </a:ext>
            </a:extLst>
          </p:cNvPr>
          <p:cNvSpPr>
            <a:spLocks noGrp="1"/>
          </p:cNvSpPr>
          <p:nvPr>
            <p:ph type="pic" sz="quarter" idx="12" hasCustomPrompt="1"/>
          </p:nvPr>
        </p:nvSpPr>
        <p:spPr>
          <a:xfrm>
            <a:off x="6096000" y="0"/>
            <a:ext cx="6096000" cy="6858000"/>
          </a:xfrm>
        </p:spPr>
        <p:txBody>
          <a:bodyPr anchor="ctr"/>
          <a:lstStyle>
            <a:lvl1pPr marL="0" indent="0" algn="ctr">
              <a:buNone/>
              <a:defRPr/>
            </a:lvl1pPr>
          </a:lstStyle>
          <a:p>
            <a:r>
              <a:rPr lang="en-US" dirty="0"/>
              <a:t>Click to add picture</a:t>
            </a:r>
          </a:p>
        </p:txBody>
      </p:sp>
      <p:sp>
        <p:nvSpPr>
          <p:cNvPr id="6" name="Rectangle 5">
            <a:extLst>
              <a:ext uri="{FF2B5EF4-FFF2-40B4-BE49-F238E27FC236}">
                <a16:creationId xmlns:a16="http://schemas.microsoft.com/office/drawing/2014/main" id="{9F8CA421-28AB-3740-89DD-AD2C67DC9C45}"/>
              </a:ext>
            </a:extLst>
          </p:cNvPr>
          <p:cNvSpPr/>
          <p:nvPr userDrawn="1"/>
        </p:nvSpPr>
        <p:spPr bwMode="auto">
          <a:xfrm>
            <a:off x="0" y="0"/>
            <a:ext cx="6096000" cy="6858000"/>
          </a:xfrm>
          <a:prstGeom prst="rect">
            <a:avLst/>
          </a:prstGeom>
          <a:solidFill>
            <a:schemeClr val="accent3">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112" charset="-128"/>
            </a:endParaRPr>
          </a:p>
        </p:txBody>
      </p:sp>
      <p:sp>
        <p:nvSpPr>
          <p:cNvPr id="2" name="Title 1">
            <a:extLst>
              <a:ext uri="{FF2B5EF4-FFF2-40B4-BE49-F238E27FC236}">
                <a16:creationId xmlns:a16="http://schemas.microsoft.com/office/drawing/2014/main" id="{34C28615-67A2-DF48-BEE2-5B65E4FA0534}"/>
              </a:ext>
            </a:extLst>
          </p:cNvPr>
          <p:cNvSpPr>
            <a:spLocks noGrp="1"/>
          </p:cNvSpPr>
          <p:nvPr>
            <p:ph type="title"/>
          </p:nvPr>
        </p:nvSpPr>
        <p:spPr>
          <a:xfrm>
            <a:off x="720000" y="0"/>
            <a:ext cx="5376000" cy="1124744"/>
          </a:xfrm>
        </p:spPr>
        <p:txBody>
          <a:bodyPr/>
          <a:lstStyle/>
          <a:p>
            <a:r>
              <a:rPr lang="en-US" noProof="0"/>
              <a:t>Click to edit Master title style</a:t>
            </a:r>
            <a:endParaRPr lang="en-NZ" noProof="0"/>
          </a:p>
        </p:txBody>
      </p:sp>
      <p:sp>
        <p:nvSpPr>
          <p:cNvPr id="8" name="Rectangle 3">
            <a:extLst>
              <a:ext uri="{FF2B5EF4-FFF2-40B4-BE49-F238E27FC236}">
                <a16:creationId xmlns:a16="http://schemas.microsoft.com/office/drawing/2014/main" id="{9956DE25-F6B8-394B-B444-C97A29ADC1C2}"/>
              </a:ext>
            </a:extLst>
          </p:cNvPr>
          <p:cNvSpPr>
            <a:spLocks noGrp="1" noChangeArrowheads="1"/>
          </p:cNvSpPr>
          <p:nvPr>
            <p:ph idx="11"/>
          </p:nvPr>
        </p:nvSpPr>
        <p:spPr bwMode="auto">
          <a:xfrm>
            <a:off x="720000" y="1260000"/>
            <a:ext cx="4727928"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NZ" noProof="0" dirty="0"/>
          </a:p>
        </p:txBody>
      </p:sp>
      <p:pic>
        <p:nvPicPr>
          <p:cNvPr id="10" name="Picture 9">
            <a:extLst>
              <a:ext uri="{FF2B5EF4-FFF2-40B4-BE49-F238E27FC236}">
                <a16:creationId xmlns:a16="http://schemas.microsoft.com/office/drawing/2014/main" id="{B4E4D63C-286E-2944-B430-2D42CBE518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332144" y="302097"/>
            <a:ext cx="576065" cy="618605"/>
          </a:xfrm>
          <a:prstGeom prst="rect">
            <a:avLst/>
          </a:prstGeom>
        </p:spPr>
      </p:pic>
    </p:spTree>
    <p:extLst>
      <p:ext uri="{BB962C8B-B14F-4D97-AF65-F5344CB8AC3E}">
        <p14:creationId xmlns:p14="http://schemas.microsoft.com/office/powerpoint/2010/main" val="2916383857"/>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guide id="3" pos="3885">
          <p15:clr>
            <a:srgbClr val="FBAE40"/>
          </p15:clr>
        </p15:guide>
        <p15:guide id="4" pos="3795">
          <p15:clr>
            <a:srgbClr val="FBAE40"/>
          </p15:clr>
        </p15:guide>
        <p15:guide id="5" pos="438">
          <p15:clr>
            <a:srgbClr val="FBAE40"/>
          </p15:clr>
        </p15:guide>
        <p15:guide id="6" pos="7242">
          <p15:clr>
            <a:srgbClr val="FBAE40"/>
          </p15:clr>
        </p15:guide>
        <p15:guide id="7" orient="horz" pos="799">
          <p15:clr>
            <a:srgbClr val="FBAE40"/>
          </p15:clr>
        </p15:guide>
        <p15:guide id="8" orient="horz" pos="4110">
          <p15:clr>
            <a:srgbClr val="FBAE40"/>
          </p15:clr>
        </p15:guide>
        <p15:guide id="9" orient="horz" pos="2205">
          <p15:clr>
            <a:srgbClr val="FBAE40"/>
          </p15:clr>
        </p15:guide>
        <p15:guide id="10" orient="horz" pos="2115">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BLUE - Section break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99690" y="2042013"/>
            <a:ext cx="5592621" cy="2707712"/>
          </a:xfrm>
        </p:spPr>
        <p:txBody>
          <a:bodyPr/>
          <a:lstStyle>
            <a:lvl1pPr algn="ctr">
              <a:defRPr sz="4800" b="1">
                <a:solidFill>
                  <a:schemeClr val="bg1"/>
                </a:solidFill>
              </a:defRPr>
            </a:lvl1pPr>
          </a:lstStyle>
          <a:p>
            <a:r>
              <a:rPr lang="en-NZ" noProof="0"/>
              <a:t>Click to add text</a:t>
            </a:r>
          </a:p>
        </p:txBody>
      </p:sp>
      <p:pic>
        <p:nvPicPr>
          <p:cNvPr id="3" name="Picture 2">
            <a:extLst>
              <a:ext uri="{FF2B5EF4-FFF2-40B4-BE49-F238E27FC236}">
                <a16:creationId xmlns:a16="http://schemas.microsoft.com/office/drawing/2014/main" id="{6DEB35A9-E533-0F4D-BDFD-BFBCCB2A758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1401831" y="332657"/>
            <a:ext cx="459969" cy="478125"/>
          </a:xfrm>
          <a:prstGeom prst="rect">
            <a:avLst/>
          </a:prstGeom>
        </p:spPr>
      </p:pic>
    </p:spTree>
    <p:extLst>
      <p:ext uri="{BB962C8B-B14F-4D97-AF65-F5344CB8AC3E}">
        <p14:creationId xmlns:p14="http://schemas.microsoft.com/office/powerpoint/2010/main" val="392129209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BLUE - Section break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FC1E5F-9B17-A441-8C97-09664E66F424}"/>
              </a:ext>
            </a:extLst>
          </p:cNvPr>
          <p:cNvSpPr>
            <a:spLocks noGrp="1"/>
          </p:cNvSpPr>
          <p:nvPr>
            <p:ph type="title" hasCustomPrompt="1"/>
          </p:nvPr>
        </p:nvSpPr>
        <p:spPr>
          <a:xfrm>
            <a:off x="2027548" y="2060848"/>
            <a:ext cx="8136904" cy="2707712"/>
          </a:xfrm>
        </p:spPr>
        <p:txBody>
          <a:bodyPr/>
          <a:lstStyle>
            <a:lvl1pPr algn="ctr">
              <a:defRPr sz="4800" b="1">
                <a:solidFill>
                  <a:schemeClr val="accent3"/>
                </a:solidFill>
              </a:defRPr>
            </a:lvl1pPr>
          </a:lstStyle>
          <a:p>
            <a:r>
              <a:rPr lang="en-NZ" noProof="0"/>
              <a:t>Click to add text</a:t>
            </a:r>
          </a:p>
        </p:txBody>
      </p:sp>
    </p:spTree>
    <p:extLst>
      <p:ext uri="{BB962C8B-B14F-4D97-AF65-F5344CB8AC3E}">
        <p14:creationId xmlns:p14="http://schemas.microsoft.com/office/powerpoint/2010/main" val="259717744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LUE - Section break 3">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6" name="Oval 5"/>
          <p:cNvSpPr/>
          <p:nvPr/>
        </p:nvSpPr>
        <p:spPr bwMode="auto">
          <a:xfrm>
            <a:off x="3320819" y="620688"/>
            <a:ext cx="5550363" cy="5550363"/>
          </a:xfrm>
          <a:prstGeom prst="ellipse">
            <a:avLst/>
          </a:prstGeom>
          <a:solidFill>
            <a:schemeClr val="accent3"/>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marL="0" marR="0" indent="0" algn="l" defTabSz="1219139"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Arial" charset="0"/>
              <a:ea typeface="ＭＳ Ｐゴシック" pitchFamily="-112" charset="-128"/>
            </a:endParaRPr>
          </a:p>
        </p:txBody>
      </p:sp>
      <p:sp>
        <p:nvSpPr>
          <p:cNvPr id="2" name="Title 1"/>
          <p:cNvSpPr>
            <a:spLocks noGrp="1"/>
          </p:cNvSpPr>
          <p:nvPr>
            <p:ph type="title" hasCustomPrompt="1"/>
          </p:nvPr>
        </p:nvSpPr>
        <p:spPr>
          <a:xfrm>
            <a:off x="3299690" y="2042013"/>
            <a:ext cx="5592621" cy="2707712"/>
          </a:xfrm>
        </p:spPr>
        <p:txBody>
          <a:bodyPr/>
          <a:lstStyle>
            <a:lvl1pPr algn="ctr">
              <a:defRPr sz="4800" b="1">
                <a:solidFill>
                  <a:schemeClr val="bg1"/>
                </a:solidFill>
              </a:defRPr>
            </a:lvl1pPr>
          </a:lstStyle>
          <a:p>
            <a:r>
              <a:rPr lang="en-NZ" noProof="0"/>
              <a:t>Click to add text</a:t>
            </a:r>
          </a:p>
        </p:txBody>
      </p:sp>
    </p:spTree>
    <p:extLst>
      <p:ext uri="{BB962C8B-B14F-4D97-AF65-F5344CB8AC3E}">
        <p14:creationId xmlns:p14="http://schemas.microsoft.com/office/powerpoint/2010/main" val="189427029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UE - Section break 4">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6" name="Oval 5"/>
          <p:cNvSpPr/>
          <p:nvPr/>
        </p:nvSpPr>
        <p:spPr bwMode="auto">
          <a:xfrm>
            <a:off x="3320819" y="620688"/>
            <a:ext cx="5550363" cy="5550363"/>
          </a:xfrm>
          <a:prstGeom prst="ellipse">
            <a:avLst/>
          </a:prstGeom>
          <a:solidFill>
            <a:schemeClr val="accent3">
              <a:lumMod val="20000"/>
              <a:lumOff val="80000"/>
            </a:schemeClr>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marL="0" marR="0" indent="0" algn="l" defTabSz="1219139"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Arial" charset="0"/>
              <a:ea typeface="ＭＳ Ｐゴシック" pitchFamily="-112" charset="-128"/>
            </a:endParaRPr>
          </a:p>
        </p:txBody>
      </p:sp>
      <p:sp>
        <p:nvSpPr>
          <p:cNvPr id="2" name="Title 1"/>
          <p:cNvSpPr>
            <a:spLocks noGrp="1"/>
          </p:cNvSpPr>
          <p:nvPr>
            <p:ph type="title" hasCustomPrompt="1"/>
          </p:nvPr>
        </p:nvSpPr>
        <p:spPr>
          <a:xfrm>
            <a:off x="3299690" y="2042013"/>
            <a:ext cx="5592621" cy="2707712"/>
          </a:xfrm>
        </p:spPr>
        <p:txBody>
          <a:bodyPr/>
          <a:lstStyle>
            <a:lvl1pPr marL="0" indent="0" algn="ctr">
              <a:tabLst>
                <a:tab pos="1012825" algn="l"/>
              </a:tabLst>
              <a:defRPr sz="4800" b="1">
                <a:solidFill>
                  <a:schemeClr val="accent3"/>
                </a:solidFill>
              </a:defRPr>
            </a:lvl1pPr>
          </a:lstStyle>
          <a:p>
            <a:r>
              <a:rPr lang="en-NZ" noProof="0"/>
              <a:t>Click to add text</a:t>
            </a:r>
          </a:p>
        </p:txBody>
      </p:sp>
    </p:spTree>
    <p:extLst>
      <p:ext uri="{BB962C8B-B14F-4D97-AF65-F5344CB8AC3E}">
        <p14:creationId xmlns:p14="http://schemas.microsoft.com/office/powerpoint/2010/main" val="294244347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BLUE - End Slide">
    <p:bg>
      <p:bgPr>
        <a:solidFill>
          <a:schemeClr val="accent3">
            <a:lumMod val="20000"/>
            <a:lumOff val="8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318C33-91CE-3C48-BD6C-E5FD9E6599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3053" b="29075"/>
          <a:stretch/>
        </p:blipFill>
        <p:spPr>
          <a:xfrm>
            <a:off x="7121354" y="0"/>
            <a:ext cx="4495800" cy="6858000"/>
          </a:xfrm>
          <a:prstGeom prst="rect">
            <a:avLst/>
          </a:prstGeom>
        </p:spPr>
      </p:pic>
      <p:pic>
        <p:nvPicPr>
          <p:cNvPr id="10" name="Picture 9">
            <a:extLst>
              <a:ext uri="{FF2B5EF4-FFF2-40B4-BE49-F238E27FC236}">
                <a16:creationId xmlns:a16="http://schemas.microsoft.com/office/drawing/2014/main" id="{F7BF2FD8-29F2-5048-9214-BEB511A359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9376" y="404664"/>
            <a:ext cx="3168352" cy="1341346"/>
          </a:xfrm>
          <a:prstGeom prst="rect">
            <a:avLst/>
          </a:prstGeom>
        </p:spPr>
      </p:pic>
      <p:sp>
        <p:nvSpPr>
          <p:cNvPr id="18" name="TextBox 17">
            <a:extLst>
              <a:ext uri="{FF2B5EF4-FFF2-40B4-BE49-F238E27FC236}">
                <a16:creationId xmlns:a16="http://schemas.microsoft.com/office/drawing/2014/main" id="{BDD6BE2F-63F6-D143-AE6A-4284D301509A}"/>
              </a:ext>
            </a:extLst>
          </p:cNvPr>
          <p:cNvSpPr txBox="1"/>
          <p:nvPr userDrawn="1"/>
        </p:nvSpPr>
        <p:spPr>
          <a:xfrm>
            <a:off x="816000" y="3347459"/>
            <a:ext cx="5280000" cy="646331"/>
          </a:xfrm>
          <a:prstGeom prst="rect">
            <a:avLst/>
          </a:prstGeom>
          <a:noFill/>
        </p:spPr>
        <p:txBody>
          <a:bodyPr wrap="square" rtlCol="0">
            <a:spAutoFit/>
          </a:bodyPr>
          <a:lstStyle/>
          <a:p>
            <a:r>
              <a:rPr lang="en-US" sz="3600" b="1" dirty="0">
                <a:solidFill>
                  <a:schemeClr val="tx2"/>
                </a:solidFill>
              </a:rPr>
              <a:t>Thank you</a:t>
            </a:r>
          </a:p>
        </p:txBody>
      </p:sp>
      <p:sp>
        <p:nvSpPr>
          <p:cNvPr id="21" name="Rectangle 3">
            <a:extLst>
              <a:ext uri="{FF2B5EF4-FFF2-40B4-BE49-F238E27FC236}">
                <a16:creationId xmlns:a16="http://schemas.microsoft.com/office/drawing/2014/main" id="{AEB2DD18-A1A7-D149-87EF-C7F9377283CE}"/>
              </a:ext>
            </a:extLst>
          </p:cNvPr>
          <p:cNvSpPr>
            <a:spLocks noGrp="1" noChangeArrowheads="1"/>
          </p:cNvSpPr>
          <p:nvPr>
            <p:ph type="subTitle" idx="1" hasCustomPrompt="1"/>
          </p:nvPr>
        </p:nvSpPr>
        <p:spPr>
          <a:xfrm>
            <a:off x="816000" y="4220490"/>
            <a:ext cx="6066723" cy="699587"/>
          </a:xfrm>
        </p:spPr>
        <p:txBody>
          <a:bodyPr/>
          <a:lstStyle>
            <a:lvl1pPr marL="0" indent="0">
              <a:spcBef>
                <a:spcPts val="500"/>
              </a:spcBef>
              <a:buFontTx/>
              <a:buNone/>
              <a:defRPr sz="1600" b="1">
                <a:solidFill>
                  <a:srgbClr val="345E58"/>
                </a:solidFill>
              </a:defRPr>
            </a:lvl1pPr>
          </a:lstStyle>
          <a:p>
            <a:pPr lvl="0"/>
            <a:r>
              <a:rPr lang="en-NZ" noProof="0"/>
              <a:t>Click to add e-mail address</a:t>
            </a:r>
          </a:p>
        </p:txBody>
      </p:sp>
      <p:sp>
        <p:nvSpPr>
          <p:cNvPr id="4" name="Rectangle 3">
            <a:extLst>
              <a:ext uri="{FF2B5EF4-FFF2-40B4-BE49-F238E27FC236}">
                <a16:creationId xmlns:a16="http://schemas.microsoft.com/office/drawing/2014/main" id="{710E42AB-373E-9686-F751-EA4828238251}"/>
              </a:ext>
            </a:extLst>
          </p:cNvPr>
          <p:cNvSpPr/>
          <p:nvPr userDrawn="1"/>
        </p:nvSpPr>
        <p:spPr>
          <a:xfrm>
            <a:off x="816000" y="5595239"/>
            <a:ext cx="1917513" cy="338554"/>
          </a:xfrm>
          <a:prstGeom prst="rect">
            <a:avLst/>
          </a:prstGeom>
        </p:spPr>
        <p:txBody>
          <a:bodyPr wrap="none">
            <a:spAutoFit/>
          </a:bodyPr>
          <a:lstStyle/>
          <a:p>
            <a:r>
              <a:rPr lang="en-US" sz="1600" dirty="0">
                <a:solidFill>
                  <a:srgbClr val="345E58"/>
                </a:solidFill>
              </a:rPr>
              <a:t>plantandfood.co.nz</a:t>
            </a:r>
          </a:p>
        </p:txBody>
      </p:sp>
      <p:pic>
        <p:nvPicPr>
          <p:cNvPr id="5" name="Picture 4">
            <a:extLst>
              <a:ext uri="{FF2B5EF4-FFF2-40B4-BE49-F238E27FC236}">
                <a16:creationId xmlns:a16="http://schemas.microsoft.com/office/drawing/2014/main" id="{486ADA6C-8CEF-2D9F-1512-EA3315963FAA}"/>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2733513" y="5624265"/>
            <a:ext cx="1584960" cy="274320"/>
          </a:xfrm>
          <a:prstGeom prst="rect">
            <a:avLst/>
          </a:prstGeom>
        </p:spPr>
      </p:pic>
      <p:sp>
        <p:nvSpPr>
          <p:cNvPr id="7" name="TextBox 6">
            <a:extLst>
              <a:ext uri="{FF2B5EF4-FFF2-40B4-BE49-F238E27FC236}">
                <a16:creationId xmlns:a16="http://schemas.microsoft.com/office/drawing/2014/main" id="{357CC229-8CD5-74F7-8593-8D7F145856D9}"/>
              </a:ext>
            </a:extLst>
          </p:cNvPr>
          <p:cNvSpPr txBox="1"/>
          <p:nvPr userDrawn="1"/>
        </p:nvSpPr>
        <p:spPr>
          <a:xfrm>
            <a:off x="816000" y="6313635"/>
            <a:ext cx="6134990" cy="392415"/>
          </a:xfrm>
          <a:prstGeom prst="rect">
            <a:avLst/>
          </a:prstGeom>
          <a:noFill/>
        </p:spPr>
        <p:txBody>
          <a:bodyPr wrap="square">
            <a:spAutoFit/>
          </a:bodyPr>
          <a:lstStyle/>
          <a:p>
            <a:r>
              <a:rPr lang="en-NZ" sz="650" dirty="0">
                <a:solidFill>
                  <a:srgbClr val="3E5D58"/>
                </a:solidFill>
                <a:effectLst/>
                <a:latin typeface="Arial" panose="020B0604020202020204" pitchFamily="34" charset="0"/>
                <a:cs typeface="Arial" panose="020B0604020202020204" pitchFamily="34" charset="0"/>
              </a:rPr>
              <a:t>DISCLAIMER: While every effort has been made to ensure the information in this presentation is accurate, The New Zealand Institute for Plant and Food Research Limited (Plant &amp; Food Research) cannot guarantee its accuracy and does not give any assurance as to the suitability of any such information for any particular use. Plant &amp; Food Research will not be liable in any way for any loss, damages or costs which may be incurred by any person in relation to this information.</a:t>
            </a:r>
          </a:p>
        </p:txBody>
      </p:sp>
    </p:spTree>
    <p:extLst>
      <p:ext uri="{BB962C8B-B14F-4D97-AF65-F5344CB8AC3E}">
        <p14:creationId xmlns:p14="http://schemas.microsoft.com/office/powerpoint/2010/main" val="1874895161"/>
      </p:ext>
    </p:extLst>
  </p:cSld>
  <p:clrMapOvr>
    <a:masterClrMapping/>
  </p:clrMapOvr>
  <p:extLst>
    <p:ext uri="{DCECCB84-F9BA-43D5-87BE-67443E8EF086}">
      <p15:sldGuideLst xmlns:p15="http://schemas.microsoft.com/office/powerpoint/2012/main">
        <p15:guide id="1" pos="3840">
          <p15:clr>
            <a:srgbClr val="FBAE40"/>
          </p15:clr>
        </p15:guide>
        <p15:guide id="2" pos="57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ITE - Title +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1890E1-2211-1C46-B04B-DEDDC6A3B608}"/>
              </a:ext>
            </a:extLst>
          </p:cNvPr>
          <p:cNvSpPr>
            <a:spLocks noGrp="1"/>
          </p:cNvSpPr>
          <p:nvPr>
            <p:ph type="pic" sz="quarter" idx="10" hasCustomPrompt="1"/>
          </p:nvPr>
        </p:nvSpPr>
        <p:spPr>
          <a:xfrm>
            <a:off x="0" y="1124744"/>
            <a:ext cx="12191998" cy="5733256"/>
          </a:xfrm>
        </p:spPr>
        <p:txBody>
          <a:bodyPr anchor="ctr"/>
          <a:lstStyle>
            <a:lvl1pPr marL="0" indent="0" algn="ctr">
              <a:buNone/>
              <a:defRPr/>
            </a:lvl1pPr>
          </a:lstStyle>
          <a:p>
            <a:r>
              <a:rPr lang="en-GB" dirty="0"/>
              <a:t>Click to insert picture</a:t>
            </a:r>
            <a:endParaRPr lang="en-US" dirty="0"/>
          </a:p>
        </p:txBody>
      </p:sp>
      <p:sp>
        <p:nvSpPr>
          <p:cNvPr id="7" name="Rectangle 2">
            <a:extLst>
              <a:ext uri="{FF2B5EF4-FFF2-40B4-BE49-F238E27FC236}">
                <a16:creationId xmlns:a16="http://schemas.microsoft.com/office/drawing/2014/main" id="{D191EEB0-05CF-F04B-89F1-FF03EB0790E7}"/>
              </a:ext>
            </a:extLst>
          </p:cNvPr>
          <p:cNvSpPr>
            <a:spLocks noGrp="1" noChangeArrowheads="1"/>
          </p:cNvSpPr>
          <p:nvPr>
            <p:ph type="title"/>
          </p:nvPr>
        </p:nvSpPr>
        <p:spPr bwMode="auto">
          <a:xfrm>
            <a:off x="716986" y="0"/>
            <a:ext cx="10344552" cy="112474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noProof="0"/>
              <a:t>Click to edit Master title style</a:t>
            </a:r>
            <a:endParaRPr lang="en-NZ" noProof="0"/>
          </a:p>
        </p:txBody>
      </p:sp>
    </p:spTree>
    <p:extLst>
      <p:ext uri="{BB962C8B-B14F-4D97-AF65-F5344CB8AC3E}">
        <p14:creationId xmlns:p14="http://schemas.microsoft.com/office/powerpoint/2010/main" val="31606727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BLUE - End slide + logos 1">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B1C8743-E878-F047-8D65-48FFA9473EE0}"/>
              </a:ext>
            </a:extLst>
          </p:cNvPr>
          <p:cNvSpPr/>
          <p:nvPr userDrawn="1"/>
        </p:nvSpPr>
        <p:spPr bwMode="auto">
          <a:xfrm>
            <a:off x="0" y="0"/>
            <a:ext cx="12192000" cy="5733256"/>
          </a:xfrm>
          <a:prstGeom prst="rect">
            <a:avLst/>
          </a:prstGeom>
          <a:solidFill>
            <a:schemeClr val="accent3">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112" charset="-128"/>
            </a:endParaRPr>
          </a:p>
        </p:txBody>
      </p:sp>
      <p:pic>
        <p:nvPicPr>
          <p:cNvPr id="17" name="Picture 16">
            <a:extLst>
              <a:ext uri="{FF2B5EF4-FFF2-40B4-BE49-F238E27FC236}">
                <a16:creationId xmlns:a16="http://schemas.microsoft.com/office/drawing/2014/main" id="{41E79025-1932-3A43-B290-7270114689E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4757" b="30444"/>
          <a:stretch/>
        </p:blipFill>
        <p:spPr>
          <a:xfrm>
            <a:off x="7293474" y="0"/>
            <a:ext cx="4016248" cy="5733256"/>
          </a:xfrm>
          <a:prstGeom prst="rect">
            <a:avLst/>
          </a:prstGeom>
        </p:spPr>
      </p:pic>
      <p:sp>
        <p:nvSpPr>
          <p:cNvPr id="36" name="Content Placeholder 10">
            <a:extLst>
              <a:ext uri="{FF2B5EF4-FFF2-40B4-BE49-F238E27FC236}">
                <a16:creationId xmlns:a16="http://schemas.microsoft.com/office/drawing/2014/main" id="{30BFC24E-B1D5-464A-9BD1-9D90E146CF87}"/>
              </a:ext>
            </a:extLst>
          </p:cNvPr>
          <p:cNvSpPr>
            <a:spLocks noGrp="1"/>
          </p:cNvSpPr>
          <p:nvPr>
            <p:ph sz="quarter" idx="26" hasCustomPrompt="1"/>
          </p:nvPr>
        </p:nvSpPr>
        <p:spPr>
          <a:xfrm>
            <a:off x="10706174" y="5857536"/>
            <a:ext cx="1224000" cy="857251"/>
          </a:xfrm>
        </p:spPr>
        <p:txBody>
          <a:bodyPr anchor="ctr"/>
          <a:lstStyle>
            <a:lvl1pPr marL="0" indent="0" algn="ctr">
              <a:buNone/>
              <a:defRPr sz="1400"/>
            </a:lvl1pPr>
          </a:lstStyle>
          <a:p>
            <a:pPr lvl="0"/>
            <a:r>
              <a:rPr lang="en-US" dirty="0"/>
              <a:t>Click picture icon to insert logo</a:t>
            </a:r>
          </a:p>
        </p:txBody>
      </p:sp>
      <p:sp>
        <p:nvSpPr>
          <p:cNvPr id="8" name="Rectangle 7">
            <a:extLst>
              <a:ext uri="{FF2B5EF4-FFF2-40B4-BE49-F238E27FC236}">
                <a16:creationId xmlns:a16="http://schemas.microsoft.com/office/drawing/2014/main" id="{F9437CE5-28AF-5146-AB3F-F6D911F17DBE}"/>
              </a:ext>
            </a:extLst>
          </p:cNvPr>
          <p:cNvSpPr/>
          <p:nvPr/>
        </p:nvSpPr>
        <p:spPr>
          <a:xfrm>
            <a:off x="820800" y="6399340"/>
            <a:ext cx="6096000" cy="215444"/>
          </a:xfrm>
          <a:prstGeom prst="rect">
            <a:avLst/>
          </a:prstGeom>
        </p:spPr>
        <p:txBody>
          <a:bodyPr>
            <a:spAutoFit/>
          </a:bodyPr>
          <a:lstStyle/>
          <a:p>
            <a:r>
              <a:rPr lang="en-NZ" sz="800" b="0" i="0" dirty="0">
                <a:solidFill>
                  <a:srgbClr val="3E5D58"/>
                </a:solidFill>
                <a:effectLst/>
                <a:latin typeface="Arial" panose="020B0604020202020204" pitchFamily="34" charset="0"/>
                <a:cs typeface="Arial" panose="020B0604020202020204" pitchFamily="34" charset="0"/>
              </a:rPr>
              <a:t>The New Zealand Institute for Plant and Food Research Limited</a:t>
            </a:r>
            <a:endParaRPr lang="en-US" sz="8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6CBF9721-3D5E-9143-999E-2FA01D2C172D}"/>
              </a:ext>
            </a:extLst>
          </p:cNvPr>
          <p:cNvSpPr/>
          <p:nvPr userDrawn="1"/>
        </p:nvSpPr>
        <p:spPr>
          <a:xfrm>
            <a:off x="820800" y="6399340"/>
            <a:ext cx="6096000" cy="215444"/>
          </a:xfrm>
          <a:prstGeom prst="rect">
            <a:avLst/>
          </a:prstGeom>
        </p:spPr>
        <p:txBody>
          <a:bodyPr>
            <a:spAutoFit/>
          </a:bodyPr>
          <a:lstStyle/>
          <a:p>
            <a:r>
              <a:rPr lang="en-NZ" sz="800" b="0" i="0" dirty="0">
                <a:solidFill>
                  <a:srgbClr val="3E5D58"/>
                </a:solidFill>
                <a:effectLst/>
                <a:latin typeface="Arial" panose="020B0604020202020204" pitchFamily="34" charset="0"/>
                <a:cs typeface="Arial" panose="020B0604020202020204" pitchFamily="34" charset="0"/>
              </a:rPr>
              <a:t>The New Zealand Institute for Plant and Food Research Limited</a:t>
            </a:r>
            <a:endParaRPr lang="en-US" sz="800"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FFD33071-67F0-5444-B90C-D40754A485B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9376" y="404664"/>
            <a:ext cx="3168352" cy="1341346"/>
          </a:xfrm>
          <a:prstGeom prst="rect">
            <a:avLst/>
          </a:prstGeom>
        </p:spPr>
      </p:pic>
      <p:sp>
        <p:nvSpPr>
          <p:cNvPr id="27" name="Content Placeholder 10">
            <a:extLst>
              <a:ext uri="{FF2B5EF4-FFF2-40B4-BE49-F238E27FC236}">
                <a16:creationId xmlns:a16="http://schemas.microsoft.com/office/drawing/2014/main" id="{C108F751-0FA3-FF4D-9D6E-13B84D7ECBE1}"/>
              </a:ext>
            </a:extLst>
          </p:cNvPr>
          <p:cNvSpPr>
            <a:spLocks noGrp="1"/>
          </p:cNvSpPr>
          <p:nvPr>
            <p:ph sz="quarter" idx="24" hasCustomPrompt="1"/>
          </p:nvPr>
        </p:nvSpPr>
        <p:spPr>
          <a:xfrm>
            <a:off x="6492186" y="5857536"/>
            <a:ext cx="1224000" cy="857251"/>
          </a:xfrm>
        </p:spPr>
        <p:txBody>
          <a:bodyPr anchor="ctr"/>
          <a:lstStyle>
            <a:lvl1pPr marL="0" indent="0" algn="ctr">
              <a:buNone/>
              <a:defRPr sz="1400"/>
            </a:lvl1pPr>
          </a:lstStyle>
          <a:p>
            <a:pPr lvl="0"/>
            <a:r>
              <a:rPr lang="en-US" dirty="0"/>
              <a:t>Click picture icon to insert logo</a:t>
            </a:r>
          </a:p>
        </p:txBody>
      </p:sp>
      <p:sp>
        <p:nvSpPr>
          <p:cNvPr id="35" name="Content Placeholder 10">
            <a:extLst>
              <a:ext uri="{FF2B5EF4-FFF2-40B4-BE49-F238E27FC236}">
                <a16:creationId xmlns:a16="http://schemas.microsoft.com/office/drawing/2014/main" id="{524AECA7-0EBE-8B42-B40F-49F4F1EA60DE}"/>
              </a:ext>
            </a:extLst>
          </p:cNvPr>
          <p:cNvSpPr>
            <a:spLocks noGrp="1"/>
          </p:cNvSpPr>
          <p:nvPr>
            <p:ph sz="quarter" idx="25" hasCustomPrompt="1"/>
          </p:nvPr>
        </p:nvSpPr>
        <p:spPr>
          <a:xfrm>
            <a:off x="5087524" y="5857536"/>
            <a:ext cx="1224000" cy="857251"/>
          </a:xfrm>
        </p:spPr>
        <p:txBody>
          <a:bodyPr anchor="ctr"/>
          <a:lstStyle>
            <a:lvl1pPr marL="0" indent="0" algn="ctr">
              <a:buNone/>
              <a:defRPr sz="1400"/>
            </a:lvl1pPr>
          </a:lstStyle>
          <a:p>
            <a:pPr lvl="0"/>
            <a:r>
              <a:rPr lang="en-US" dirty="0"/>
              <a:t>Click picture icon to insert logo</a:t>
            </a:r>
          </a:p>
        </p:txBody>
      </p:sp>
      <p:sp>
        <p:nvSpPr>
          <p:cNvPr id="37" name="Content Placeholder 10">
            <a:extLst>
              <a:ext uri="{FF2B5EF4-FFF2-40B4-BE49-F238E27FC236}">
                <a16:creationId xmlns:a16="http://schemas.microsoft.com/office/drawing/2014/main" id="{488B4926-1D71-8A48-9B4F-B10275E725BF}"/>
              </a:ext>
            </a:extLst>
          </p:cNvPr>
          <p:cNvSpPr>
            <a:spLocks noGrp="1"/>
          </p:cNvSpPr>
          <p:nvPr>
            <p:ph sz="quarter" idx="27" hasCustomPrompt="1"/>
          </p:nvPr>
        </p:nvSpPr>
        <p:spPr>
          <a:xfrm>
            <a:off x="7896848" y="5857536"/>
            <a:ext cx="1224000" cy="857251"/>
          </a:xfrm>
        </p:spPr>
        <p:txBody>
          <a:bodyPr anchor="ctr"/>
          <a:lstStyle>
            <a:lvl1pPr marL="0" indent="0" algn="ctr">
              <a:buNone/>
              <a:defRPr sz="1400"/>
            </a:lvl1pPr>
          </a:lstStyle>
          <a:p>
            <a:pPr lvl="0"/>
            <a:r>
              <a:rPr lang="en-US" dirty="0"/>
              <a:t>Click picture icon to insert logo</a:t>
            </a:r>
          </a:p>
        </p:txBody>
      </p:sp>
      <p:sp>
        <p:nvSpPr>
          <p:cNvPr id="38" name="Content Placeholder 10">
            <a:extLst>
              <a:ext uri="{FF2B5EF4-FFF2-40B4-BE49-F238E27FC236}">
                <a16:creationId xmlns:a16="http://schemas.microsoft.com/office/drawing/2014/main" id="{4F2DD07C-538E-C14D-8F9E-7C7540EEEBA1}"/>
              </a:ext>
            </a:extLst>
          </p:cNvPr>
          <p:cNvSpPr>
            <a:spLocks noGrp="1"/>
          </p:cNvSpPr>
          <p:nvPr>
            <p:ph sz="quarter" idx="28" hasCustomPrompt="1"/>
          </p:nvPr>
        </p:nvSpPr>
        <p:spPr>
          <a:xfrm>
            <a:off x="9301511" y="5857536"/>
            <a:ext cx="1224000" cy="857251"/>
          </a:xfrm>
        </p:spPr>
        <p:txBody>
          <a:bodyPr anchor="ctr"/>
          <a:lstStyle>
            <a:lvl1pPr marL="0" indent="0" algn="ctr">
              <a:buNone/>
              <a:defRPr sz="1400"/>
            </a:lvl1pPr>
          </a:lstStyle>
          <a:p>
            <a:pPr lvl="0"/>
            <a:r>
              <a:rPr lang="en-US" dirty="0"/>
              <a:t>Click picture icon to insert logo</a:t>
            </a:r>
          </a:p>
        </p:txBody>
      </p:sp>
      <p:sp>
        <p:nvSpPr>
          <p:cNvPr id="28" name="Rectangle 27">
            <a:extLst>
              <a:ext uri="{FF2B5EF4-FFF2-40B4-BE49-F238E27FC236}">
                <a16:creationId xmlns:a16="http://schemas.microsoft.com/office/drawing/2014/main" id="{5EE2412E-79B9-6B4C-B3B0-F476687FD8D6}"/>
              </a:ext>
            </a:extLst>
          </p:cNvPr>
          <p:cNvSpPr/>
          <p:nvPr userDrawn="1"/>
        </p:nvSpPr>
        <p:spPr>
          <a:xfrm>
            <a:off x="816000" y="5998503"/>
            <a:ext cx="1917513" cy="338554"/>
          </a:xfrm>
          <a:prstGeom prst="rect">
            <a:avLst/>
          </a:prstGeom>
        </p:spPr>
        <p:txBody>
          <a:bodyPr wrap="none">
            <a:spAutoFit/>
          </a:bodyPr>
          <a:lstStyle/>
          <a:p>
            <a:r>
              <a:rPr lang="en-US" sz="1600" dirty="0">
                <a:solidFill>
                  <a:srgbClr val="345E58"/>
                </a:solidFill>
              </a:rPr>
              <a:t>plantandfood.co.nz</a:t>
            </a:r>
          </a:p>
        </p:txBody>
      </p:sp>
      <p:pic>
        <p:nvPicPr>
          <p:cNvPr id="29" name="Picture 28">
            <a:extLst>
              <a:ext uri="{FF2B5EF4-FFF2-40B4-BE49-F238E27FC236}">
                <a16:creationId xmlns:a16="http://schemas.microsoft.com/office/drawing/2014/main" id="{BD7DBEAC-A853-684B-9605-0635DC5CF3BE}"/>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2733513" y="6027529"/>
            <a:ext cx="1584960" cy="274320"/>
          </a:xfrm>
          <a:prstGeom prst="rect">
            <a:avLst/>
          </a:prstGeom>
        </p:spPr>
      </p:pic>
      <p:sp>
        <p:nvSpPr>
          <p:cNvPr id="30" name="TextBox 29">
            <a:extLst>
              <a:ext uri="{FF2B5EF4-FFF2-40B4-BE49-F238E27FC236}">
                <a16:creationId xmlns:a16="http://schemas.microsoft.com/office/drawing/2014/main" id="{30AD1CFF-0DA1-BD43-AA56-61F2AC0B6FE5}"/>
              </a:ext>
            </a:extLst>
          </p:cNvPr>
          <p:cNvSpPr txBox="1"/>
          <p:nvPr userDrawn="1"/>
        </p:nvSpPr>
        <p:spPr>
          <a:xfrm>
            <a:off x="816000" y="3347459"/>
            <a:ext cx="5280000" cy="646331"/>
          </a:xfrm>
          <a:prstGeom prst="rect">
            <a:avLst/>
          </a:prstGeom>
          <a:noFill/>
        </p:spPr>
        <p:txBody>
          <a:bodyPr wrap="square" rtlCol="0">
            <a:spAutoFit/>
          </a:bodyPr>
          <a:lstStyle/>
          <a:p>
            <a:r>
              <a:rPr lang="en-US" sz="3600" b="1" dirty="0">
                <a:solidFill>
                  <a:schemeClr val="tx2"/>
                </a:solidFill>
              </a:rPr>
              <a:t>Thank you</a:t>
            </a:r>
          </a:p>
        </p:txBody>
      </p:sp>
      <p:sp>
        <p:nvSpPr>
          <p:cNvPr id="31" name="Rectangle 3">
            <a:extLst>
              <a:ext uri="{FF2B5EF4-FFF2-40B4-BE49-F238E27FC236}">
                <a16:creationId xmlns:a16="http://schemas.microsoft.com/office/drawing/2014/main" id="{ACD2B860-7021-CD4D-87AE-94D9131081F4}"/>
              </a:ext>
            </a:extLst>
          </p:cNvPr>
          <p:cNvSpPr>
            <a:spLocks noGrp="1" noChangeArrowheads="1"/>
          </p:cNvSpPr>
          <p:nvPr>
            <p:ph type="subTitle" idx="1" hasCustomPrompt="1"/>
          </p:nvPr>
        </p:nvSpPr>
        <p:spPr>
          <a:xfrm>
            <a:off x="816000" y="4220490"/>
            <a:ext cx="6066723" cy="699587"/>
          </a:xfrm>
        </p:spPr>
        <p:txBody>
          <a:bodyPr/>
          <a:lstStyle>
            <a:lvl1pPr marL="0" indent="0">
              <a:spcBef>
                <a:spcPts val="500"/>
              </a:spcBef>
              <a:buFontTx/>
              <a:buNone/>
              <a:defRPr sz="1600" b="1">
                <a:solidFill>
                  <a:srgbClr val="345E58"/>
                </a:solidFill>
              </a:defRPr>
            </a:lvl1pPr>
          </a:lstStyle>
          <a:p>
            <a:pPr lvl="0"/>
            <a:r>
              <a:rPr lang="en-NZ" noProof="0"/>
              <a:t>Click to add e-mail address</a:t>
            </a:r>
          </a:p>
        </p:txBody>
      </p:sp>
      <p:sp>
        <p:nvSpPr>
          <p:cNvPr id="2" name="TextBox 1">
            <a:extLst>
              <a:ext uri="{FF2B5EF4-FFF2-40B4-BE49-F238E27FC236}">
                <a16:creationId xmlns:a16="http://schemas.microsoft.com/office/drawing/2014/main" id="{E4C2EE4D-5FA1-8229-A16E-8A22F6410764}"/>
              </a:ext>
            </a:extLst>
          </p:cNvPr>
          <p:cNvSpPr txBox="1"/>
          <p:nvPr userDrawn="1"/>
        </p:nvSpPr>
        <p:spPr>
          <a:xfrm>
            <a:off x="817200" y="5146777"/>
            <a:ext cx="6134990" cy="392415"/>
          </a:xfrm>
          <a:prstGeom prst="rect">
            <a:avLst/>
          </a:prstGeom>
          <a:noFill/>
        </p:spPr>
        <p:txBody>
          <a:bodyPr wrap="square">
            <a:spAutoFit/>
          </a:bodyPr>
          <a:lstStyle/>
          <a:p>
            <a:r>
              <a:rPr lang="en-NZ" sz="650" dirty="0">
                <a:solidFill>
                  <a:srgbClr val="3E5D58"/>
                </a:solidFill>
                <a:effectLst/>
                <a:latin typeface="Arial" panose="020B0604020202020204" pitchFamily="34" charset="0"/>
                <a:cs typeface="Arial" panose="020B0604020202020204" pitchFamily="34" charset="0"/>
              </a:rPr>
              <a:t>DISCLAIMER: While every effort has been made to ensure the information in this presentation is accurate, The New Zealand Institute for Plant and Food Research Limited (Plant &amp; Food Research) cannot guarantee its accuracy and does not give any assurance as to the suitability of any such information for any particular use. Plant &amp; Food Research will not be liable in any way for any loss, damages or costs which may be incurred by any person in relation to this information.</a:t>
            </a:r>
          </a:p>
        </p:txBody>
      </p:sp>
    </p:spTree>
    <p:extLst>
      <p:ext uri="{BB962C8B-B14F-4D97-AF65-F5344CB8AC3E}">
        <p14:creationId xmlns:p14="http://schemas.microsoft.com/office/powerpoint/2010/main" val="121750031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BLUE - End Slide + logos 2">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9AE451C-64CC-A948-BF8B-D75185313885}"/>
              </a:ext>
            </a:extLst>
          </p:cNvPr>
          <p:cNvSpPr/>
          <p:nvPr userDrawn="1"/>
        </p:nvSpPr>
        <p:spPr bwMode="auto">
          <a:xfrm>
            <a:off x="6096000" y="1"/>
            <a:ext cx="6096000" cy="6858000"/>
          </a:xfrm>
          <a:prstGeom prst="rect">
            <a:avLst/>
          </a:prstGeom>
          <a:solidFill>
            <a:schemeClr val="accent3">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112" charset="-128"/>
            </a:endParaRPr>
          </a:p>
        </p:txBody>
      </p:sp>
      <p:pic>
        <p:nvPicPr>
          <p:cNvPr id="4" name="Picture 3">
            <a:extLst>
              <a:ext uri="{FF2B5EF4-FFF2-40B4-BE49-F238E27FC236}">
                <a16:creationId xmlns:a16="http://schemas.microsoft.com/office/drawing/2014/main" id="{23312E10-7AF2-FD47-A7E3-740961465E1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202997" y="1314986"/>
            <a:ext cx="4016248" cy="3216402"/>
          </a:xfrm>
          <a:prstGeom prst="rect">
            <a:avLst/>
          </a:prstGeom>
        </p:spPr>
      </p:pic>
      <p:sp>
        <p:nvSpPr>
          <p:cNvPr id="2" name="Title 1"/>
          <p:cNvSpPr>
            <a:spLocks noGrp="1"/>
          </p:cNvSpPr>
          <p:nvPr>
            <p:ph type="title" hasCustomPrompt="1"/>
          </p:nvPr>
        </p:nvSpPr>
        <p:spPr>
          <a:xfrm>
            <a:off x="884457" y="966273"/>
            <a:ext cx="4487000" cy="697427"/>
          </a:xfrm>
        </p:spPr>
        <p:txBody>
          <a:bodyPr anchor="t" anchorCtr="0"/>
          <a:lstStyle>
            <a:lvl1pPr marL="0" marR="0" indent="0" algn="l" defTabSz="914400" rtl="0" eaLnBrk="1" fontAlgn="base" latinLnBrk="0" hangingPunct="1">
              <a:lnSpc>
                <a:spcPct val="100000"/>
              </a:lnSpc>
              <a:spcBef>
                <a:spcPct val="0"/>
              </a:spcBef>
              <a:spcAft>
                <a:spcPct val="0"/>
              </a:spcAft>
              <a:buClrTx/>
              <a:buSzTx/>
              <a:buFontTx/>
              <a:buNone/>
              <a:tabLst/>
              <a:defRPr sz="3600" b="1">
                <a:solidFill>
                  <a:schemeClr val="tx2"/>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dirty="0"/>
              <a:t>Thank you</a:t>
            </a:r>
          </a:p>
        </p:txBody>
      </p:sp>
      <p:pic>
        <p:nvPicPr>
          <p:cNvPr id="10" name="Picture 9">
            <a:extLst>
              <a:ext uri="{FF2B5EF4-FFF2-40B4-BE49-F238E27FC236}">
                <a16:creationId xmlns:a16="http://schemas.microsoft.com/office/drawing/2014/main" id="{F7BF2FD8-29F2-5048-9214-BEB511A359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68886" y="4915104"/>
            <a:ext cx="3168352" cy="1341346"/>
          </a:xfrm>
          <a:prstGeom prst="rect">
            <a:avLst/>
          </a:prstGeom>
        </p:spPr>
      </p:pic>
      <p:sp>
        <p:nvSpPr>
          <p:cNvPr id="3" name="TextBox 2">
            <a:extLst>
              <a:ext uri="{FF2B5EF4-FFF2-40B4-BE49-F238E27FC236}">
                <a16:creationId xmlns:a16="http://schemas.microsoft.com/office/drawing/2014/main" id="{5C07AE59-B192-587D-2717-05CEFBEB41CB}"/>
              </a:ext>
            </a:extLst>
          </p:cNvPr>
          <p:cNvSpPr txBox="1"/>
          <p:nvPr userDrawn="1"/>
        </p:nvSpPr>
        <p:spPr>
          <a:xfrm>
            <a:off x="816000" y="6205145"/>
            <a:ext cx="4732393" cy="492443"/>
          </a:xfrm>
          <a:prstGeom prst="rect">
            <a:avLst/>
          </a:prstGeom>
          <a:noFill/>
        </p:spPr>
        <p:txBody>
          <a:bodyPr wrap="square">
            <a:spAutoFit/>
          </a:bodyPr>
          <a:lstStyle/>
          <a:p>
            <a:r>
              <a:rPr lang="en-NZ" sz="650" dirty="0">
                <a:solidFill>
                  <a:srgbClr val="3E5D58"/>
                </a:solidFill>
                <a:effectLst/>
                <a:latin typeface="Arial" panose="020B0604020202020204" pitchFamily="34" charset="0"/>
                <a:cs typeface="Arial" panose="020B0604020202020204" pitchFamily="34" charset="0"/>
              </a:rPr>
              <a:t>DISCLAIMER: While every effort has been made to ensure the information in this presentation is accurate, The New Zealand Institute for Plant and Food Research Limited (Plant &amp; Food Research) cannot guarantee its accuracy and does not give any assurance as to the suitability of any such information for any particular use. Plant &amp; Food Research will not be liable in any way for any loss, damages or costs which may be incurred by any person in relation to this information.</a:t>
            </a:r>
          </a:p>
        </p:txBody>
      </p:sp>
      <p:sp>
        <p:nvSpPr>
          <p:cNvPr id="5" name="Content Placeholder 10">
            <a:extLst>
              <a:ext uri="{FF2B5EF4-FFF2-40B4-BE49-F238E27FC236}">
                <a16:creationId xmlns:a16="http://schemas.microsoft.com/office/drawing/2014/main" id="{A5D06ECC-7E86-91AE-485B-AAADC9DC8961}"/>
              </a:ext>
            </a:extLst>
          </p:cNvPr>
          <p:cNvSpPr>
            <a:spLocks noGrp="1"/>
          </p:cNvSpPr>
          <p:nvPr>
            <p:ph sz="quarter" idx="26" hasCustomPrompt="1"/>
          </p:nvPr>
        </p:nvSpPr>
        <p:spPr>
          <a:xfrm>
            <a:off x="884457" y="3017476"/>
            <a:ext cx="1224000" cy="857251"/>
          </a:xfrm>
        </p:spPr>
        <p:txBody>
          <a:bodyPr anchor="ctr"/>
          <a:lstStyle>
            <a:lvl1pPr marL="0" indent="0" algn="ctr">
              <a:buNone/>
              <a:defRPr sz="1400"/>
            </a:lvl1pPr>
          </a:lstStyle>
          <a:p>
            <a:pPr lvl="0"/>
            <a:r>
              <a:rPr lang="en-US" dirty="0"/>
              <a:t>Click picture icon to insert logo</a:t>
            </a:r>
          </a:p>
        </p:txBody>
      </p:sp>
      <p:sp>
        <p:nvSpPr>
          <p:cNvPr id="6" name="Content Placeholder 10">
            <a:extLst>
              <a:ext uri="{FF2B5EF4-FFF2-40B4-BE49-F238E27FC236}">
                <a16:creationId xmlns:a16="http://schemas.microsoft.com/office/drawing/2014/main" id="{2D5D0820-3F22-4FDE-2A81-E1C2EBF85D3C}"/>
              </a:ext>
            </a:extLst>
          </p:cNvPr>
          <p:cNvSpPr>
            <a:spLocks noGrp="1"/>
          </p:cNvSpPr>
          <p:nvPr>
            <p:ph sz="quarter" idx="25" hasCustomPrompt="1"/>
          </p:nvPr>
        </p:nvSpPr>
        <p:spPr>
          <a:xfrm>
            <a:off x="884457" y="4075809"/>
            <a:ext cx="1224000" cy="857251"/>
          </a:xfrm>
        </p:spPr>
        <p:txBody>
          <a:bodyPr anchor="ctr"/>
          <a:lstStyle>
            <a:lvl1pPr marL="0" indent="0" algn="ctr">
              <a:buNone/>
              <a:defRPr sz="1400"/>
            </a:lvl1pPr>
          </a:lstStyle>
          <a:p>
            <a:pPr lvl="0"/>
            <a:r>
              <a:rPr lang="en-US" dirty="0"/>
              <a:t>Click picture icon to insert logo</a:t>
            </a:r>
          </a:p>
        </p:txBody>
      </p:sp>
      <p:sp>
        <p:nvSpPr>
          <p:cNvPr id="7" name="Content Placeholder 10">
            <a:extLst>
              <a:ext uri="{FF2B5EF4-FFF2-40B4-BE49-F238E27FC236}">
                <a16:creationId xmlns:a16="http://schemas.microsoft.com/office/drawing/2014/main" id="{6B0AA549-7566-3A9F-0129-58B11CED6A07}"/>
              </a:ext>
            </a:extLst>
          </p:cNvPr>
          <p:cNvSpPr>
            <a:spLocks noGrp="1"/>
          </p:cNvSpPr>
          <p:nvPr>
            <p:ph sz="quarter" idx="31" hasCustomPrompt="1"/>
          </p:nvPr>
        </p:nvSpPr>
        <p:spPr>
          <a:xfrm>
            <a:off x="884457" y="1959143"/>
            <a:ext cx="1224000" cy="857251"/>
          </a:xfrm>
        </p:spPr>
        <p:txBody>
          <a:bodyPr anchor="ctr"/>
          <a:lstStyle>
            <a:lvl1pPr marL="0" indent="0" algn="ctr">
              <a:buNone/>
              <a:defRPr sz="1400"/>
            </a:lvl1pPr>
          </a:lstStyle>
          <a:p>
            <a:pPr lvl="0"/>
            <a:r>
              <a:rPr lang="en-US" dirty="0"/>
              <a:t>Click picture icon to insert logo</a:t>
            </a:r>
          </a:p>
        </p:txBody>
      </p:sp>
      <p:sp>
        <p:nvSpPr>
          <p:cNvPr id="8" name="Content Placeholder 10">
            <a:extLst>
              <a:ext uri="{FF2B5EF4-FFF2-40B4-BE49-F238E27FC236}">
                <a16:creationId xmlns:a16="http://schemas.microsoft.com/office/drawing/2014/main" id="{731099CB-D130-0890-E192-8141BD8F9BB3}"/>
              </a:ext>
            </a:extLst>
          </p:cNvPr>
          <p:cNvSpPr>
            <a:spLocks noGrp="1"/>
          </p:cNvSpPr>
          <p:nvPr>
            <p:ph sz="quarter" idx="33" hasCustomPrompt="1"/>
          </p:nvPr>
        </p:nvSpPr>
        <p:spPr>
          <a:xfrm>
            <a:off x="2414508" y="5134769"/>
            <a:ext cx="1224000" cy="857251"/>
          </a:xfrm>
        </p:spPr>
        <p:txBody>
          <a:bodyPr anchor="ctr"/>
          <a:lstStyle>
            <a:lvl1pPr marL="0" indent="0" algn="ctr">
              <a:buNone/>
              <a:defRPr sz="1400"/>
            </a:lvl1pPr>
          </a:lstStyle>
          <a:p>
            <a:pPr lvl="0"/>
            <a:r>
              <a:rPr lang="en-US" dirty="0"/>
              <a:t>Click picture icon to insert logo</a:t>
            </a:r>
          </a:p>
        </p:txBody>
      </p:sp>
      <p:sp>
        <p:nvSpPr>
          <p:cNvPr id="9" name="Content Placeholder 10">
            <a:extLst>
              <a:ext uri="{FF2B5EF4-FFF2-40B4-BE49-F238E27FC236}">
                <a16:creationId xmlns:a16="http://schemas.microsoft.com/office/drawing/2014/main" id="{F27381B0-651D-5030-0B37-8AA5DDB3DB1B}"/>
              </a:ext>
            </a:extLst>
          </p:cNvPr>
          <p:cNvSpPr>
            <a:spLocks noGrp="1"/>
          </p:cNvSpPr>
          <p:nvPr>
            <p:ph sz="quarter" idx="34" hasCustomPrompt="1"/>
          </p:nvPr>
        </p:nvSpPr>
        <p:spPr>
          <a:xfrm>
            <a:off x="884457" y="5134143"/>
            <a:ext cx="1224000" cy="857251"/>
          </a:xfrm>
        </p:spPr>
        <p:txBody>
          <a:bodyPr anchor="ctr"/>
          <a:lstStyle>
            <a:lvl1pPr marL="0" indent="0" algn="ctr">
              <a:buNone/>
              <a:defRPr sz="1400"/>
            </a:lvl1pPr>
          </a:lstStyle>
          <a:p>
            <a:pPr lvl="0"/>
            <a:r>
              <a:rPr lang="en-US" dirty="0"/>
              <a:t>Click picture icon to insert logo</a:t>
            </a:r>
          </a:p>
        </p:txBody>
      </p:sp>
      <p:sp>
        <p:nvSpPr>
          <p:cNvPr id="11" name="Content Placeholder 10">
            <a:extLst>
              <a:ext uri="{FF2B5EF4-FFF2-40B4-BE49-F238E27FC236}">
                <a16:creationId xmlns:a16="http://schemas.microsoft.com/office/drawing/2014/main" id="{80091972-FE6C-9980-84BE-76D8336B3C69}"/>
              </a:ext>
            </a:extLst>
          </p:cNvPr>
          <p:cNvSpPr>
            <a:spLocks noGrp="1"/>
          </p:cNvSpPr>
          <p:nvPr>
            <p:ph sz="quarter" idx="35" hasCustomPrompt="1"/>
          </p:nvPr>
        </p:nvSpPr>
        <p:spPr>
          <a:xfrm>
            <a:off x="3944559" y="5134769"/>
            <a:ext cx="1224000" cy="857251"/>
          </a:xfrm>
        </p:spPr>
        <p:txBody>
          <a:bodyPr anchor="ctr"/>
          <a:lstStyle>
            <a:lvl1pPr marL="0" indent="0" algn="ctr">
              <a:buNone/>
              <a:defRPr sz="1400"/>
            </a:lvl1pPr>
          </a:lstStyle>
          <a:p>
            <a:pPr lvl="0"/>
            <a:r>
              <a:rPr lang="en-US" dirty="0"/>
              <a:t>Click picture icon to insert logo</a:t>
            </a:r>
          </a:p>
        </p:txBody>
      </p:sp>
      <p:sp>
        <p:nvSpPr>
          <p:cNvPr id="13" name="Content Placeholder 10">
            <a:extLst>
              <a:ext uri="{FF2B5EF4-FFF2-40B4-BE49-F238E27FC236}">
                <a16:creationId xmlns:a16="http://schemas.microsoft.com/office/drawing/2014/main" id="{8AF03063-F3E2-B5EB-5DBE-B75E17689FB6}"/>
              </a:ext>
            </a:extLst>
          </p:cNvPr>
          <p:cNvSpPr>
            <a:spLocks noGrp="1"/>
          </p:cNvSpPr>
          <p:nvPr>
            <p:ph sz="quarter" idx="36" hasCustomPrompt="1"/>
          </p:nvPr>
        </p:nvSpPr>
        <p:spPr>
          <a:xfrm>
            <a:off x="2414508" y="4075809"/>
            <a:ext cx="1224000" cy="857251"/>
          </a:xfrm>
        </p:spPr>
        <p:txBody>
          <a:bodyPr anchor="ctr"/>
          <a:lstStyle>
            <a:lvl1pPr marL="0" indent="0" algn="ctr">
              <a:buNone/>
              <a:defRPr sz="1400"/>
            </a:lvl1pPr>
          </a:lstStyle>
          <a:p>
            <a:pPr lvl="0"/>
            <a:r>
              <a:rPr lang="en-US" dirty="0"/>
              <a:t>Click picture icon to insert logo</a:t>
            </a:r>
          </a:p>
        </p:txBody>
      </p:sp>
      <p:sp>
        <p:nvSpPr>
          <p:cNvPr id="15" name="Content Placeholder 10">
            <a:extLst>
              <a:ext uri="{FF2B5EF4-FFF2-40B4-BE49-F238E27FC236}">
                <a16:creationId xmlns:a16="http://schemas.microsoft.com/office/drawing/2014/main" id="{BF665C6F-A53E-487C-9584-A4166071DC9D}"/>
              </a:ext>
            </a:extLst>
          </p:cNvPr>
          <p:cNvSpPr>
            <a:spLocks noGrp="1"/>
          </p:cNvSpPr>
          <p:nvPr>
            <p:ph sz="quarter" idx="37" hasCustomPrompt="1"/>
          </p:nvPr>
        </p:nvSpPr>
        <p:spPr>
          <a:xfrm>
            <a:off x="3944559" y="4075809"/>
            <a:ext cx="1224000" cy="857251"/>
          </a:xfrm>
        </p:spPr>
        <p:txBody>
          <a:bodyPr anchor="ctr"/>
          <a:lstStyle>
            <a:lvl1pPr marL="0" indent="0" algn="ctr">
              <a:buNone/>
              <a:defRPr sz="1400"/>
            </a:lvl1pPr>
          </a:lstStyle>
          <a:p>
            <a:pPr lvl="0"/>
            <a:r>
              <a:rPr lang="en-US" dirty="0"/>
              <a:t>Click picture icon to insert logo</a:t>
            </a:r>
          </a:p>
        </p:txBody>
      </p:sp>
      <p:sp>
        <p:nvSpPr>
          <p:cNvPr id="16" name="Content Placeholder 10">
            <a:extLst>
              <a:ext uri="{FF2B5EF4-FFF2-40B4-BE49-F238E27FC236}">
                <a16:creationId xmlns:a16="http://schemas.microsoft.com/office/drawing/2014/main" id="{4F80E975-2EE9-4298-FCA4-A1F35039EA7C}"/>
              </a:ext>
            </a:extLst>
          </p:cNvPr>
          <p:cNvSpPr>
            <a:spLocks noGrp="1"/>
          </p:cNvSpPr>
          <p:nvPr>
            <p:ph sz="quarter" idx="38" hasCustomPrompt="1"/>
          </p:nvPr>
        </p:nvSpPr>
        <p:spPr>
          <a:xfrm>
            <a:off x="2414508" y="3017476"/>
            <a:ext cx="1224000" cy="857251"/>
          </a:xfrm>
        </p:spPr>
        <p:txBody>
          <a:bodyPr anchor="ctr"/>
          <a:lstStyle>
            <a:lvl1pPr marL="0" indent="0" algn="ctr">
              <a:buNone/>
              <a:defRPr sz="1400"/>
            </a:lvl1pPr>
          </a:lstStyle>
          <a:p>
            <a:pPr lvl="0"/>
            <a:r>
              <a:rPr lang="en-US" dirty="0"/>
              <a:t>Click picture icon to insert logo</a:t>
            </a:r>
          </a:p>
        </p:txBody>
      </p:sp>
      <p:sp>
        <p:nvSpPr>
          <p:cNvPr id="17" name="Content Placeholder 10">
            <a:extLst>
              <a:ext uri="{FF2B5EF4-FFF2-40B4-BE49-F238E27FC236}">
                <a16:creationId xmlns:a16="http://schemas.microsoft.com/office/drawing/2014/main" id="{E8077A08-7546-820E-91B0-F19E05B25B3E}"/>
              </a:ext>
            </a:extLst>
          </p:cNvPr>
          <p:cNvSpPr>
            <a:spLocks noGrp="1"/>
          </p:cNvSpPr>
          <p:nvPr>
            <p:ph sz="quarter" idx="39" hasCustomPrompt="1"/>
          </p:nvPr>
        </p:nvSpPr>
        <p:spPr>
          <a:xfrm>
            <a:off x="3944559" y="3017476"/>
            <a:ext cx="1224000" cy="857251"/>
          </a:xfrm>
        </p:spPr>
        <p:txBody>
          <a:bodyPr anchor="ctr"/>
          <a:lstStyle>
            <a:lvl1pPr marL="0" indent="0" algn="ctr">
              <a:buNone/>
              <a:defRPr sz="1400"/>
            </a:lvl1pPr>
          </a:lstStyle>
          <a:p>
            <a:pPr lvl="0"/>
            <a:r>
              <a:rPr lang="en-US" dirty="0"/>
              <a:t>Click picture icon to insert logo</a:t>
            </a:r>
          </a:p>
        </p:txBody>
      </p:sp>
      <p:sp>
        <p:nvSpPr>
          <p:cNvPr id="18" name="Content Placeholder 10">
            <a:extLst>
              <a:ext uri="{FF2B5EF4-FFF2-40B4-BE49-F238E27FC236}">
                <a16:creationId xmlns:a16="http://schemas.microsoft.com/office/drawing/2014/main" id="{81DBDC1D-2DDC-F589-3B27-682F34A52364}"/>
              </a:ext>
            </a:extLst>
          </p:cNvPr>
          <p:cNvSpPr>
            <a:spLocks noGrp="1"/>
          </p:cNvSpPr>
          <p:nvPr>
            <p:ph sz="quarter" idx="40" hasCustomPrompt="1"/>
          </p:nvPr>
        </p:nvSpPr>
        <p:spPr>
          <a:xfrm>
            <a:off x="2414508" y="1959143"/>
            <a:ext cx="1224000" cy="857251"/>
          </a:xfrm>
        </p:spPr>
        <p:txBody>
          <a:bodyPr anchor="ctr"/>
          <a:lstStyle>
            <a:lvl1pPr marL="0" indent="0" algn="ctr">
              <a:buNone/>
              <a:defRPr sz="1400"/>
            </a:lvl1pPr>
          </a:lstStyle>
          <a:p>
            <a:pPr lvl="0"/>
            <a:r>
              <a:rPr lang="en-US" dirty="0"/>
              <a:t>Click picture icon to insert logo</a:t>
            </a:r>
          </a:p>
        </p:txBody>
      </p:sp>
      <p:sp>
        <p:nvSpPr>
          <p:cNvPr id="20" name="Content Placeholder 10">
            <a:extLst>
              <a:ext uri="{FF2B5EF4-FFF2-40B4-BE49-F238E27FC236}">
                <a16:creationId xmlns:a16="http://schemas.microsoft.com/office/drawing/2014/main" id="{5FC2036F-256C-435E-944B-D3977A485779}"/>
              </a:ext>
            </a:extLst>
          </p:cNvPr>
          <p:cNvSpPr>
            <a:spLocks noGrp="1"/>
          </p:cNvSpPr>
          <p:nvPr>
            <p:ph sz="quarter" idx="41" hasCustomPrompt="1"/>
          </p:nvPr>
        </p:nvSpPr>
        <p:spPr>
          <a:xfrm>
            <a:off x="3944559" y="1959143"/>
            <a:ext cx="1224000" cy="857251"/>
          </a:xfrm>
        </p:spPr>
        <p:txBody>
          <a:bodyPr anchor="ctr"/>
          <a:lstStyle>
            <a:lvl1pPr marL="0" indent="0" algn="ctr">
              <a:buNone/>
              <a:defRPr sz="1400"/>
            </a:lvl1pPr>
          </a:lstStyle>
          <a:p>
            <a:pPr lvl="0"/>
            <a:r>
              <a:rPr lang="en-US" dirty="0"/>
              <a:t>Click picture icon to insert logo</a:t>
            </a:r>
          </a:p>
        </p:txBody>
      </p:sp>
    </p:spTree>
    <p:extLst>
      <p:ext uri="{BB962C8B-B14F-4D97-AF65-F5344CB8AC3E}">
        <p14:creationId xmlns:p14="http://schemas.microsoft.com/office/powerpoint/2010/main" val="2753543850"/>
      </p:ext>
    </p:extLst>
  </p:cSld>
  <p:clrMapOvr>
    <a:masterClrMapping/>
  </p:clrMapOvr>
  <p:extLst>
    <p:ext uri="{DCECCB84-F9BA-43D5-87BE-67443E8EF086}">
      <p15:sldGuideLst xmlns:p15="http://schemas.microsoft.com/office/powerpoint/2012/main">
        <p15:guide id="1" pos="3840">
          <p15:clr>
            <a:srgbClr val="FBAE40"/>
          </p15:clr>
        </p15:guide>
        <p15:guide id="2" pos="574">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9_NEUTRAL - Title and Content + box">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24EB81-9E9E-8647-B0D2-0ED7C4603ECC}"/>
              </a:ext>
            </a:extLst>
          </p:cNvPr>
          <p:cNvSpPr/>
          <p:nvPr/>
        </p:nvSpPr>
        <p:spPr bwMode="auto">
          <a:xfrm>
            <a:off x="263352" y="1124744"/>
            <a:ext cx="11665296" cy="5472608"/>
          </a:xfrm>
          <a:prstGeom prst="rect">
            <a:avLst/>
          </a:prstGeom>
          <a:solidFill>
            <a:schemeClr val="tx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12" charset="-128"/>
            </a:endParaRPr>
          </a:p>
        </p:txBody>
      </p:sp>
      <p:sp>
        <p:nvSpPr>
          <p:cNvPr id="3" name="Content Placeholder 2"/>
          <p:cNvSpPr>
            <a:spLocks noGrp="1"/>
          </p:cNvSpPr>
          <p:nvPr>
            <p:ph idx="1"/>
          </p:nvPr>
        </p:nvSpPr>
        <p:spPr/>
        <p:txBody>
          <a:bodyPr/>
          <a:lstStyle>
            <a:lvl1pPr>
              <a:buFont typeface="Lucida Grande"/>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dirty="0"/>
          </a:p>
        </p:txBody>
      </p:sp>
      <p:sp>
        <p:nvSpPr>
          <p:cNvPr id="4" name="Title 3">
            <a:extLst>
              <a:ext uri="{FF2B5EF4-FFF2-40B4-BE49-F238E27FC236}">
                <a16:creationId xmlns:a16="http://schemas.microsoft.com/office/drawing/2014/main" id="{2D20A50B-761C-2A4F-86F1-3D636C34960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4578388"/>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D7D74B-87A5-E94E-A4ED-A26325DD21CB}"/>
              </a:ext>
            </a:extLst>
          </p:cNvPr>
          <p:cNvPicPr>
            <a:picLocks noChangeAspect="1"/>
          </p:cNvPicPr>
          <p:nvPr userDrawn="1"/>
        </p:nvPicPr>
        <p:blipFill>
          <a:blip r:embed="rId94" cstate="screen">
            <a:extLst>
              <a:ext uri="{28A0092B-C50C-407E-A947-70E740481C1C}">
                <a14:useLocalDpi xmlns:a14="http://schemas.microsoft.com/office/drawing/2010/main"/>
              </a:ext>
            </a:extLst>
          </a:blip>
          <a:stretch>
            <a:fillRect/>
          </a:stretch>
        </p:blipFill>
        <p:spPr>
          <a:xfrm>
            <a:off x="11401831" y="332657"/>
            <a:ext cx="459969" cy="478126"/>
          </a:xfrm>
          <a:prstGeom prst="rect">
            <a:avLst/>
          </a:prstGeom>
        </p:spPr>
      </p:pic>
      <p:sp>
        <p:nvSpPr>
          <p:cNvPr id="1026" name="Rectangle 2"/>
          <p:cNvSpPr>
            <a:spLocks noGrp="1" noChangeArrowheads="1"/>
          </p:cNvSpPr>
          <p:nvPr>
            <p:ph type="title"/>
          </p:nvPr>
        </p:nvSpPr>
        <p:spPr bwMode="auto">
          <a:xfrm>
            <a:off x="720000" y="0"/>
            <a:ext cx="10344552" cy="112474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noProof="0"/>
              <a:t>Click to edit Master title style</a:t>
            </a:r>
            <a:endParaRPr lang="en-NZ" noProof="0" dirty="0"/>
          </a:p>
        </p:txBody>
      </p:sp>
      <p:sp>
        <p:nvSpPr>
          <p:cNvPr id="1027" name="Rectangle 3"/>
          <p:cNvSpPr>
            <a:spLocks noGrp="1" noChangeArrowheads="1"/>
          </p:cNvSpPr>
          <p:nvPr>
            <p:ph type="body" idx="1"/>
          </p:nvPr>
        </p:nvSpPr>
        <p:spPr bwMode="auto">
          <a:xfrm>
            <a:off x="720000" y="1260000"/>
            <a:ext cx="10753200"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NZ" noProof="0" dirty="0"/>
          </a:p>
        </p:txBody>
      </p:sp>
    </p:spTree>
    <p:extLst>
      <p:ext uri="{BB962C8B-B14F-4D97-AF65-F5344CB8AC3E}">
        <p14:creationId xmlns:p14="http://schemas.microsoft.com/office/powerpoint/2010/main" val="48108805"/>
      </p:ext>
    </p:extLst>
  </p:cSld>
  <p:clrMap bg1="lt1" tx1="dk1" bg2="lt2" tx2="dk2" accent1="accent1" accent2="accent2" accent3="accent3" accent4="accent4" accent5="accent5" accent6="accent6" hlink="hlink" folHlink="folHlink"/>
  <p:sldLayoutIdLst>
    <p:sldLayoutId id="2147483764" r:id="rId1"/>
    <p:sldLayoutId id="2147483801" r:id="rId2"/>
    <p:sldLayoutId id="2147483931" r:id="rId3"/>
    <p:sldLayoutId id="2147483765" r:id="rId4"/>
    <p:sldLayoutId id="2147483766" r:id="rId5"/>
    <p:sldLayoutId id="2147483767" r:id="rId6"/>
    <p:sldLayoutId id="2147483774" r:id="rId7"/>
    <p:sldLayoutId id="2147483815" r:id="rId8"/>
    <p:sldLayoutId id="2147483773" r:id="rId9"/>
    <p:sldLayoutId id="2147483768" r:id="rId10"/>
    <p:sldLayoutId id="2147483818" r:id="rId11"/>
    <p:sldLayoutId id="2147483769" r:id="rId12"/>
    <p:sldLayoutId id="2147483816" r:id="rId13"/>
    <p:sldLayoutId id="2147483848" r:id="rId14"/>
    <p:sldLayoutId id="2147483813" r:id="rId15"/>
    <p:sldLayoutId id="2147483777" r:id="rId16"/>
    <p:sldLayoutId id="2147483778" r:id="rId17"/>
    <p:sldLayoutId id="2147483775" r:id="rId18"/>
    <p:sldLayoutId id="2147483776" r:id="rId19"/>
    <p:sldLayoutId id="2147483821" r:id="rId20"/>
    <p:sldLayoutId id="2147483823" r:id="rId21"/>
    <p:sldLayoutId id="2147483759" r:id="rId22"/>
    <p:sldLayoutId id="2147483849" r:id="rId23"/>
    <p:sldLayoutId id="2147483850" r:id="rId24"/>
    <p:sldLayoutId id="2147483927" r:id="rId25"/>
    <p:sldLayoutId id="2147483852" r:id="rId26"/>
    <p:sldLayoutId id="2147483853" r:id="rId27"/>
    <p:sldLayoutId id="2147483854" r:id="rId28"/>
    <p:sldLayoutId id="2147483855" r:id="rId29"/>
    <p:sldLayoutId id="2147483856" r:id="rId30"/>
    <p:sldLayoutId id="2147483857" r:id="rId31"/>
    <p:sldLayoutId id="2147483858" r:id="rId32"/>
    <p:sldLayoutId id="2147483859" r:id="rId33"/>
    <p:sldLayoutId id="2147483860" r:id="rId34"/>
    <p:sldLayoutId id="2147483861" r:id="rId35"/>
    <p:sldLayoutId id="2147483862" r:id="rId36"/>
    <p:sldLayoutId id="2147483863" r:id="rId37"/>
    <p:sldLayoutId id="2147483864" r:id="rId38"/>
    <p:sldLayoutId id="2147483865" r:id="rId39"/>
    <p:sldLayoutId id="2147483867" r:id="rId40"/>
    <p:sldLayoutId id="2147483868" r:id="rId41"/>
    <p:sldLayoutId id="2147483869" r:id="rId42"/>
    <p:sldLayoutId id="2147483873" r:id="rId43"/>
    <p:sldLayoutId id="2147483874" r:id="rId44"/>
    <p:sldLayoutId id="2147483875" r:id="rId45"/>
    <p:sldLayoutId id="2147483876" r:id="rId46"/>
    <p:sldLayoutId id="2147483877" r:id="rId47"/>
    <p:sldLayoutId id="2147483929" r:id="rId48"/>
    <p:sldLayoutId id="2147483879" r:id="rId49"/>
    <p:sldLayoutId id="2147483880" r:id="rId50"/>
    <p:sldLayoutId id="2147483881" r:id="rId51"/>
    <p:sldLayoutId id="2147483882" r:id="rId52"/>
    <p:sldLayoutId id="2147483883" r:id="rId53"/>
    <p:sldLayoutId id="2147483884" r:id="rId54"/>
    <p:sldLayoutId id="2147483885" r:id="rId55"/>
    <p:sldLayoutId id="2147483886" r:id="rId56"/>
    <p:sldLayoutId id="2147483887" r:id="rId57"/>
    <p:sldLayoutId id="2147483888" r:id="rId58"/>
    <p:sldLayoutId id="2147483889" r:id="rId59"/>
    <p:sldLayoutId id="2147483890" r:id="rId60"/>
    <p:sldLayoutId id="2147483891" r:id="rId61"/>
    <p:sldLayoutId id="2147483892" r:id="rId62"/>
    <p:sldLayoutId id="2147483894" r:id="rId63"/>
    <p:sldLayoutId id="2147483895" r:id="rId64"/>
    <p:sldLayoutId id="2147483896" r:id="rId65"/>
    <p:sldLayoutId id="2147483897" r:id="rId66"/>
    <p:sldLayoutId id="2147483898" r:id="rId67"/>
    <p:sldLayoutId id="2147483899" r:id="rId68"/>
    <p:sldLayoutId id="2147483900" r:id="rId69"/>
    <p:sldLayoutId id="2147483901" r:id="rId70"/>
    <p:sldLayoutId id="2147483930" r:id="rId71"/>
    <p:sldLayoutId id="2147483903" r:id="rId72"/>
    <p:sldLayoutId id="2147483904" r:id="rId73"/>
    <p:sldLayoutId id="2147483905" r:id="rId74"/>
    <p:sldLayoutId id="2147483906" r:id="rId75"/>
    <p:sldLayoutId id="2147483907" r:id="rId76"/>
    <p:sldLayoutId id="2147483908" r:id="rId77"/>
    <p:sldLayoutId id="2147483909" r:id="rId78"/>
    <p:sldLayoutId id="2147483910" r:id="rId79"/>
    <p:sldLayoutId id="2147483911" r:id="rId80"/>
    <p:sldLayoutId id="2147483912" r:id="rId81"/>
    <p:sldLayoutId id="2147483913" r:id="rId82"/>
    <p:sldLayoutId id="2147483914" r:id="rId83"/>
    <p:sldLayoutId id="2147483915" r:id="rId84"/>
    <p:sldLayoutId id="2147483916" r:id="rId85"/>
    <p:sldLayoutId id="2147483917" r:id="rId86"/>
    <p:sldLayoutId id="2147483918" r:id="rId87"/>
    <p:sldLayoutId id="2147483919" r:id="rId88"/>
    <p:sldLayoutId id="2147483920" r:id="rId89"/>
    <p:sldLayoutId id="2147483921" r:id="rId90"/>
    <p:sldLayoutId id="2147483922" r:id="rId91"/>
    <p:sldLayoutId id="2147483932" r:id="rId92"/>
  </p:sldLayoutIdLst>
  <p:txStyles>
    <p:titleStyle>
      <a:lvl1pPr algn="l" rtl="0" eaLnBrk="1" fontAlgn="base" hangingPunct="1">
        <a:spcBef>
          <a:spcPct val="0"/>
        </a:spcBef>
        <a:spcAft>
          <a:spcPct val="0"/>
        </a:spcAft>
        <a:defRPr sz="2800" b="1">
          <a:solidFill>
            <a:srgbClr val="3E5D58"/>
          </a:solidFill>
          <a:latin typeface="+mj-lt"/>
          <a:ea typeface="+mj-ea"/>
          <a:cs typeface="+mj-cs"/>
        </a:defRPr>
      </a:lvl1pPr>
      <a:lvl2pPr algn="l" rtl="0" eaLnBrk="1" fontAlgn="base" hangingPunct="1">
        <a:spcBef>
          <a:spcPct val="0"/>
        </a:spcBef>
        <a:spcAft>
          <a:spcPct val="0"/>
        </a:spcAft>
        <a:defRPr sz="3733">
          <a:solidFill>
            <a:srgbClr val="5F5F5F"/>
          </a:solidFill>
          <a:latin typeface="Arial" charset="0"/>
          <a:ea typeface="ＭＳ Ｐゴシック" pitchFamily="-112" charset="-128"/>
        </a:defRPr>
      </a:lvl2pPr>
      <a:lvl3pPr algn="l" rtl="0" eaLnBrk="1" fontAlgn="base" hangingPunct="1">
        <a:spcBef>
          <a:spcPct val="0"/>
        </a:spcBef>
        <a:spcAft>
          <a:spcPct val="0"/>
        </a:spcAft>
        <a:defRPr sz="3733">
          <a:solidFill>
            <a:srgbClr val="5F5F5F"/>
          </a:solidFill>
          <a:latin typeface="Arial" charset="0"/>
          <a:ea typeface="ＭＳ Ｐゴシック" pitchFamily="-112" charset="-128"/>
        </a:defRPr>
      </a:lvl3pPr>
      <a:lvl4pPr algn="l" rtl="0" eaLnBrk="1" fontAlgn="base" hangingPunct="1">
        <a:spcBef>
          <a:spcPct val="0"/>
        </a:spcBef>
        <a:spcAft>
          <a:spcPct val="0"/>
        </a:spcAft>
        <a:defRPr sz="3733">
          <a:solidFill>
            <a:srgbClr val="5F5F5F"/>
          </a:solidFill>
          <a:latin typeface="Arial" charset="0"/>
          <a:ea typeface="ＭＳ Ｐゴシック" pitchFamily="-112" charset="-128"/>
        </a:defRPr>
      </a:lvl4pPr>
      <a:lvl5pPr algn="l" rtl="0" eaLnBrk="1" fontAlgn="base" hangingPunct="1">
        <a:spcBef>
          <a:spcPct val="0"/>
        </a:spcBef>
        <a:spcAft>
          <a:spcPct val="0"/>
        </a:spcAft>
        <a:defRPr sz="3733">
          <a:solidFill>
            <a:srgbClr val="5F5F5F"/>
          </a:solidFill>
          <a:latin typeface="Arial" charset="0"/>
          <a:ea typeface="ＭＳ Ｐゴシック" pitchFamily="-112" charset="-128"/>
        </a:defRPr>
      </a:lvl5pPr>
      <a:lvl6pPr marL="609585" algn="l" rtl="0" eaLnBrk="1" fontAlgn="base" hangingPunct="1">
        <a:spcBef>
          <a:spcPct val="0"/>
        </a:spcBef>
        <a:spcAft>
          <a:spcPct val="0"/>
        </a:spcAft>
        <a:defRPr sz="3733">
          <a:solidFill>
            <a:srgbClr val="5F5F5F"/>
          </a:solidFill>
          <a:latin typeface="Arial" charset="0"/>
          <a:ea typeface="ＭＳ Ｐゴシック" pitchFamily="-112" charset="-128"/>
        </a:defRPr>
      </a:lvl6pPr>
      <a:lvl7pPr marL="1219170" algn="l" rtl="0" eaLnBrk="1" fontAlgn="base" hangingPunct="1">
        <a:spcBef>
          <a:spcPct val="0"/>
        </a:spcBef>
        <a:spcAft>
          <a:spcPct val="0"/>
        </a:spcAft>
        <a:defRPr sz="3733">
          <a:solidFill>
            <a:srgbClr val="5F5F5F"/>
          </a:solidFill>
          <a:latin typeface="Arial" charset="0"/>
          <a:ea typeface="ＭＳ Ｐゴシック" pitchFamily="-112" charset="-128"/>
        </a:defRPr>
      </a:lvl7pPr>
      <a:lvl8pPr marL="1828754" algn="l" rtl="0" eaLnBrk="1" fontAlgn="base" hangingPunct="1">
        <a:spcBef>
          <a:spcPct val="0"/>
        </a:spcBef>
        <a:spcAft>
          <a:spcPct val="0"/>
        </a:spcAft>
        <a:defRPr sz="3733">
          <a:solidFill>
            <a:srgbClr val="5F5F5F"/>
          </a:solidFill>
          <a:latin typeface="Arial" charset="0"/>
          <a:ea typeface="ＭＳ Ｐゴシック" pitchFamily="-112" charset="-128"/>
        </a:defRPr>
      </a:lvl8pPr>
      <a:lvl9pPr marL="2438339" algn="l" rtl="0" eaLnBrk="1" fontAlgn="base" hangingPunct="1">
        <a:spcBef>
          <a:spcPct val="0"/>
        </a:spcBef>
        <a:spcAft>
          <a:spcPct val="0"/>
        </a:spcAft>
        <a:defRPr sz="3733">
          <a:solidFill>
            <a:srgbClr val="5F5F5F"/>
          </a:solidFill>
          <a:latin typeface="Arial" charset="0"/>
          <a:ea typeface="ＭＳ Ｐゴシック" pitchFamily="-112" charset="-128"/>
        </a:defRPr>
      </a:lvl9pPr>
    </p:titleStyle>
    <p:bodyStyle>
      <a:lvl1pPr marL="360000" indent="-360000" algn="l" rtl="0" eaLnBrk="1" fontAlgn="base" hangingPunct="1">
        <a:spcBef>
          <a:spcPts val="800"/>
        </a:spcBef>
        <a:spcAft>
          <a:spcPct val="0"/>
        </a:spcAft>
        <a:buFont typeface="System Font Regular"/>
        <a:buChar char="•"/>
        <a:tabLst/>
        <a:defRPr sz="2000">
          <a:solidFill>
            <a:schemeClr val="tx2"/>
          </a:solidFill>
          <a:latin typeface="+mn-lt"/>
          <a:ea typeface="+mn-ea"/>
          <a:cs typeface="+mn-cs"/>
        </a:defRPr>
      </a:lvl1pPr>
      <a:lvl2pPr marL="756000" indent="-252000" algn="l" rtl="0" eaLnBrk="1" fontAlgn="base" hangingPunct="1">
        <a:spcBef>
          <a:spcPts val="400"/>
        </a:spcBef>
        <a:spcAft>
          <a:spcPts val="0"/>
        </a:spcAft>
        <a:buFont typeface="System Font Regular"/>
        <a:buChar char="–"/>
        <a:defRPr sz="1800">
          <a:solidFill>
            <a:schemeClr val="tx2"/>
          </a:solidFill>
          <a:latin typeface="+mn-lt"/>
          <a:ea typeface="+mn-ea"/>
        </a:defRPr>
      </a:lvl2pPr>
      <a:lvl3pPr marL="1260000" indent="-252000" algn="l" rtl="0" eaLnBrk="1" fontAlgn="base" hangingPunct="1">
        <a:spcBef>
          <a:spcPts val="400"/>
        </a:spcBef>
        <a:spcAft>
          <a:spcPct val="0"/>
        </a:spcAft>
        <a:buFont typeface="System Font Regular"/>
        <a:buChar char="•"/>
        <a:defRPr sz="1600">
          <a:solidFill>
            <a:schemeClr val="tx2"/>
          </a:solidFill>
          <a:latin typeface="+mn-lt"/>
          <a:ea typeface="+mn-ea"/>
        </a:defRPr>
      </a:lvl3pPr>
      <a:lvl4pPr marL="1692000" indent="-252000" algn="l" rtl="0" eaLnBrk="1" fontAlgn="base" hangingPunct="1">
        <a:spcBef>
          <a:spcPts val="400"/>
        </a:spcBef>
        <a:spcAft>
          <a:spcPct val="0"/>
        </a:spcAft>
        <a:buFont typeface="System Font Regular"/>
        <a:buChar char="–"/>
        <a:defRPr sz="1400">
          <a:solidFill>
            <a:schemeClr val="tx2"/>
          </a:solidFill>
          <a:latin typeface="+mn-lt"/>
          <a:ea typeface="+mn-ea"/>
        </a:defRPr>
      </a:lvl4pPr>
      <a:lvl5pPr marL="2160000" indent="-252000" algn="l" rtl="0" eaLnBrk="1" fontAlgn="base" hangingPunct="1">
        <a:spcBef>
          <a:spcPts val="200"/>
        </a:spcBef>
        <a:spcAft>
          <a:spcPct val="0"/>
        </a:spcAft>
        <a:buFont typeface="Arial" panose="020B0604020202020204" pitchFamily="34" charset="0"/>
        <a:buChar char="•"/>
        <a:defRPr sz="1400">
          <a:solidFill>
            <a:schemeClr val="tx2"/>
          </a:solidFill>
          <a:latin typeface="+mn-lt"/>
          <a:ea typeface="+mn-ea"/>
        </a:defRPr>
      </a:lvl5pPr>
      <a:lvl6pPr marL="3352716" indent="-304792" algn="l" rtl="0" eaLnBrk="1" fontAlgn="base" hangingPunct="1">
        <a:spcBef>
          <a:spcPct val="20000"/>
        </a:spcBef>
        <a:spcAft>
          <a:spcPct val="0"/>
        </a:spcAft>
        <a:buChar char="»"/>
        <a:defRPr sz="1867">
          <a:solidFill>
            <a:schemeClr val="tx1"/>
          </a:solidFill>
          <a:latin typeface="+mn-lt"/>
          <a:ea typeface="+mn-ea"/>
        </a:defRPr>
      </a:lvl6pPr>
      <a:lvl7pPr marL="3962301" indent="-304792" algn="l" rtl="0" eaLnBrk="1" fontAlgn="base" hangingPunct="1">
        <a:spcBef>
          <a:spcPct val="20000"/>
        </a:spcBef>
        <a:spcAft>
          <a:spcPct val="0"/>
        </a:spcAft>
        <a:buChar char="»"/>
        <a:defRPr sz="1867">
          <a:solidFill>
            <a:schemeClr val="tx1"/>
          </a:solidFill>
          <a:latin typeface="+mn-lt"/>
          <a:ea typeface="+mn-ea"/>
        </a:defRPr>
      </a:lvl7pPr>
      <a:lvl8pPr marL="4571886" indent="-304792" algn="l" rtl="0" eaLnBrk="1" fontAlgn="base" hangingPunct="1">
        <a:spcBef>
          <a:spcPct val="20000"/>
        </a:spcBef>
        <a:spcAft>
          <a:spcPct val="0"/>
        </a:spcAft>
        <a:buChar char="»"/>
        <a:defRPr sz="1867">
          <a:solidFill>
            <a:schemeClr val="tx1"/>
          </a:solidFill>
          <a:latin typeface="+mn-lt"/>
          <a:ea typeface="+mn-ea"/>
        </a:defRPr>
      </a:lvl8pPr>
      <a:lvl9pPr marL="5181470" indent="-304792" algn="l" rtl="0" eaLnBrk="1" fontAlgn="base" hangingPunct="1">
        <a:spcBef>
          <a:spcPct val="20000"/>
        </a:spcBef>
        <a:spcAft>
          <a:spcPct val="0"/>
        </a:spcAft>
        <a:buChar char="»"/>
        <a:defRPr sz="1867">
          <a:solidFill>
            <a:schemeClr val="tx1"/>
          </a:solidFill>
          <a:latin typeface="+mn-lt"/>
          <a:ea typeface="+mn-ea"/>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6.jpeg"/><Relationship Id="rId4" Type="http://schemas.openxmlformats.org/officeDocument/2006/relationships/image" Target="../media/image15.jpe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92.xml"/><Relationship Id="rId5" Type="http://schemas.openxmlformats.org/officeDocument/2006/relationships/hyperlink" Target="https://github.com/Plant-Food-Research-Open/moiraine" TargetMode="Externa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92.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9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hyperlink" Target="mailto:SPO-Team@plantandfood.co.nz"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92.xml"/></Relationships>
</file>

<file path=ppt/slides/_rels/slide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92.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92.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2.xml"/></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2.xml"/></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79D9D623-3402-F449-B465-99B8DA5951EB}"/>
              </a:ext>
            </a:extLst>
          </p:cNvPr>
          <p:cNvPicPr>
            <a:picLocks noGrp="1" noChangeAspect="1"/>
          </p:cNvPicPr>
          <p:nvPr>
            <p:ph type="pic" sz="quarter" idx="25"/>
          </p:nvPr>
        </p:nvPicPr>
        <p:blipFill rotWithShape="1">
          <a:blip r:embed="rId3" cstate="screen">
            <a:extLst>
              <a:ext uri="{28A0092B-C50C-407E-A947-70E740481C1C}">
                <a14:useLocalDpi xmlns:a14="http://schemas.microsoft.com/office/drawing/2010/main"/>
              </a:ext>
            </a:extLst>
          </a:blip>
          <a:srcRect/>
          <a:stretch/>
        </p:blipFill>
        <p:spPr>
          <a:xfrm>
            <a:off x="9786067" y="2392076"/>
            <a:ext cx="2599831" cy="2628000"/>
          </a:xfrm>
        </p:spPr>
      </p:pic>
      <p:pic>
        <p:nvPicPr>
          <p:cNvPr id="19" name="Picture Placeholder 18">
            <a:extLst>
              <a:ext uri="{FF2B5EF4-FFF2-40B4-BE49-F238E27FC236}">
                <a16:creationId xmlns:a16="http://schemas.microsoft.com/office/drawing/2014/main" id="{13EA9D76-C3B2-6C49-84D2-51087A0F47B7}"/>
              </a:ext>
            </a:extLst>
          </p:cNvPr>
          <p:cNvPicPr>
            <a:picLocks noGrp="1" noChangeAspect="1"/>
          </p:cNvPicPr>
          <p:nvPr>
            <p:ph type="pic" sz="quarter" idx="24"/>
          </p:nvPr>
        </p:nvPicPr>
        <p:blipFill>
          <a:blip r:embed="rId4" cstate="screen">
            <a:extLst>
              <a:ext uri="{28A0092B-C50C-407E-A947-70E740481C1C}">
                <a14:useLocalDpi xmlns:a14="http://schemas.microsoft.com/office/drawing/2010/main"/>
              </a:ext>
            </a:extLst>
          </a:blip>
          <a:srcRect/>
          <a:stretch>
            <a:fillRect/>
          </a:stretch>
        </p:blipFill>
        <p:spPr/>
      </p:pic>
      <p:pic>
        <p:nvPicPr>
          <p:cNvPr id="8" name="Picture Placeholder 7">
            <a:extLst>
              <a:ext uri="{FF2B5EF4-FFF2-40B4-BE49-F238E27FC236}">
                <a16:creationId xmlns:a16="http://schemas.microsoft.com/office/drawing/2014/main" id="{A59586AF-07E1-3647-9D4D-82D80D3FA071}"/>
              </a:ext>
            </a:extLst>
          </p:cNvPr>
          <p:cNvPicPr>
            <a:picLocks noGrp="1" noChangeAspect="1"/>
          </p:cNvPicPr>
          <p:nvPr>
            <p:ph type="pic" sz="quarter" idx="23"/>
          </p:nvPr>
        </p:nvPicPr>
        <p:blipFill>
          <a:blip r:embed="rId5" cstate="screen">
            <a:extLst>
              <a:ext uri="{28A0092B-C50C-407E-A947-70E740481C1C}">
                <a14:useLocalDpi xmlns:a14="http://schemas.microsoft.com/office/drawing/2010/main"/>
              </a:ext>
            </a:extLst>
          </a:blip>
          <a:srcRect/>
          <a:stretch>
            <a:fillRect/>
          </a:stretch>
        </p:blipFill>
        <p:spPr/>
      </p:pic>
      <p:sp>
        <p:nvSpPr>
          <p:cNvPr id="7" name="Subtitle 6">
            <a:extLst>
              <a:ext uri="{FF2B5EF4-FFF2-40B4-BE49-F238E27FC236}">
                <a16:creationId xmlns:a16="http://schemas.microsoft.com/office/drawing/2014/main" id="{0330395E-D510-0BB3-0080-07E03F7102F7}"/>
              </a:ext>
            </a:extLst>
          </p:cNvPr>
          <p:cNvSpPr>
            <a:spLocks noGrp="1"/>
          </p:cNvSpPr>
          <p:nvPr>
            <p:ph type="subTitle" idx="1"/>
          </p:nvPr>
        </p:nvSpPr>
        <p:spPr>
          <a:xfrm>
            <a:off x="821365" y="5031559"/>
            <a:ext cx="6138731" cy="976012"/>
          </a:xfrm>
        </p:spPr>
        <p:txBody>
          <a:bodyPr/>
          <a:lstStyle/>
          <a:p>
            <a:r>
              <a:rPr lang="en-NZ" u="sng" dirty="0"/>
              <a:t>Olivia Angelin-Bonnet</a:t>
            </a:r>
            <a:r>
              <a:rPr lang="en-NZ" dirty="0"/>
              <a:t>, Susan Thomson, Matthieu Vignes, Patrick J. Biggs, Katrina Monaghan, Rebecca Bloomer, Kathryn Wright, Samantha Baldwin</a:t>
            </a:r>
          </a:p>
          <a:p>
            <a:r>
              <a:rPr lang="en-NZ" dirty="0"/>
              <a:t>Statistical Genetics Workshop, 10/04/2024</a:t>
            </a:r>
          </a:p>
        </p:txBody>
      </p:sp>
      <p:sp>
        <p:nvSpPr>
          <p:cNvPr id="4" name="Title 3">
            <a:extLst>
              <a:ext uri="{FF2B5EF4-FFF2-40B4-BE49-F238E27FC236}">
                <a16:creationId xmlns:a16="http://schemas.microsoft.com/office/drawing/2014/main" id="{B63E5BB7-6FD8-B7B6-A0F1-29D66DC74D41}"/>
              </a:ext>
            </a:extLst>
          </p:cNvPr>
          <p:cNvSpPr>
            <a:spLocks noGrp="1"/>
          </p:cNvSpPr>
          <p:nvPr>
            <p:ph type="title"/>
          </p:nvPr>
        </p:nvSpPr>
        <p:spPr>
          <a:xfrm>
            <a:off x="820800" y="1693565"/>
            <a:ext cx="5280000" cy="3042618"/>
          </a:xfrm>
        </p:spPr>
        <p:txBody>
          <a:bodyPr/>
          <a:lstStyle/>
          <a:p>
            <a:r>
              <a:rPr lang="en-US" dirty="0"/>
              <a:t>Investigating the genetic components of tuber bruising in a breeding population of tetraploid potatoes</a:t>
            </a:r>
            <a:endParaRPr lang="en-NZ" dirty="0"/>
          </a:p>
        </p:txBody>
      </p:sp>
    </p:spTree>
    <p:extLst>
      <p:ext uri="{BB962C8B-B14F-4D97-AF65-F5344CB8AC3E}">
        <p14:creationId xmlns:p14="http://schemas.microsoft.com/office/powerpoint/2010/main" val="1953889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NZ" dirty="0"/>
              <a:t>Multi-omics network analysis</a:t>
            </a:r>
          </a:p>
        </p:txBody>
      </p:sp>
      <p:sp>
        <p:nvSpPr>
          <p:cNvPr id="102" name="Right Arrow 7">
            <a:extLst>
              <a:ext uri="{FF2B5EF4-FFF2-40B4-BE49-F238E27FC236}">
                <a16:creationId xmlns:a16="http://schemas.microsoft.com/office/drawing/2014/main" id="{BDE09A30-6E4A-41E8-8ECA-EA0A2F66CD01}"/>
              </a:ext>
            </a:extLst>
          </p:cNvPr>
          <p:cNvSpPr/>
          <p:nvPr/>
        </p:nvSpPr>
        <p:spPr>
          <a:xfrm>
            <a:off x="3961396" y="1804121"/>
            <a:ext cx="860056" cy="47215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11" name="Rounded Rectangle 110"/>
          <p:cNvSpPr/>
          <p:nvPr/>
        </p:nvSpPr>
        <p:spPr bwMode="auto">
          <a:xfrm>
            <a:off x="463775" y="1681516"/>
            <a:ext cx="3206703" cy="725044"/>
          </a:xfrm>
          <a:prstGeom prst="roundRect">
            <a:avLst/>
          </a:prstGeom>
          <a:solidFill>
            <a:schemeClr val="tx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NZ" sz="1800" b="0" i="0" u="none" strike="noStrike" cap="none" normalizeH="0" baseline="0" dirty="0">
                <a:ln>
                  <a:noFill/>
                </a:ln>
                <a:solidFill>
                  <a:schemeClr val="bg1"/>
                </a:solidFill>
                <a:effectLst/>
                <a:latin typeface="Arial" charset="0"/>
                <a:ea typeface="ＭＳ Ｐゴシック" pitchFamily="-112" charset="-128"/>
              </a:rPr>
              <a:t>Multi-omics integration with DIABLO</a:t>
            </a:r>
          </a:p>
        </p:txBody>
      </p:sp>
      <p:sp>
        <p:nvSpPr>
          <p:cNvPr id="115" name="Right Arrow 7">
            <a:extLst>
              <a:ext uri="{FF2B5EF4-FFF2-40B4-BE49-F238E27FC236}">
                <a16:creationId xmlns:a16="http://schemas.microsoft.com/office/drawing/2014/main" id="{BDE09A30-6E4A-41E8-8ECA-EA0A2F66CD01}"/>
              </a:ext>
            </a:extLst>
          </p:cNvPr>
          <p:cNvSpPr/>
          <p:nvPr/>
        </p:nvSpPr>
        <p:spPr>
          <a:xfrm>
            <a:off x="8111137" y="1804120"/>
            <a:ext cx="860056" cy="47215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grpSp>
        <p:nvGrpSpPr>
          <p:cNvPr id="84" name="Group 83"/>
          <p:cNvGrpSpPr>
            <a:grpSpLocks noChangeAspect="1"/>
          </p:cNvGrpSpPr>
          <p:nvPr/>
        </p:nvGrpSpPr>
        <p:grpSpPr>
          <a:xfrm>
            <a:off x="9270881" y="3799464"/>
            <a:ext cx="2443021" cy="1720444"/>
            <a:chOff x="6294507" y="2519610"/>
            <a:chExt cx="3392922" cy="2389391"/>
          </a:xfrm>
        </p:grpSpPr>
        <p:sp>
          <p:nvSpPr>
            <p:cNvPr id="86" name="Oval 85">
              <a:extLst>
                <a:ext uri="{FF2B5EF4-FFF2-40B4-BE49-F238E27FC236}">
                  <a16:creationId xmlns:a16="http://schemas.microsoft.com/office/drawing/2014/main" id="{A466EE3B-C534-44B0-B327-114A83B0F1EA}"/>
                </a:ext>
              </a:extLst>
            </p:cNvPr>
            <p:cNvSpPr>
              <a:spLocks noChangeAspect="1"/>
            </p:cNvSpPr>
            <p:nvPr/>
          </p:nvSpPr>
          <p:spPr>
            <a:xfrm rot="17978665">
              <a:off x="6294508" y="2519609"/>
              <a:ext cx="374944" cy="374946"/>
            </a:xfrm>
            <a:prstGeom prst="ellipse">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87" name="Oval 86">
              <a:extLst>
                <a:ext uri="{FF2B5EF4-FFF2-40B4-BE49-F238E27FC236}">
                  <a16:creationId xmlns:a16="http://schemas.microsoft.com/office/drawing/2014/main" id="{7437C886-B49A-4C3B-B2DB-4EAAF4569EFC}"/>
                </a:ext>
              </a:extLst>
            </p:cNvPr>
            <p:cNvSpPr>
              <a:spLocks noChangeAspect="1"/>
            </p:cNvSpPr>
            <p:nvPr/>
          </p:nvSpPr>
          <p:spPr>
            <a:xfrm rot="16200000">
              <a:off x="6405986" y="4326851"/>
              <a:ext cx="374944" cy="374946"/>
            </a:xfrm>
            <a:prstGeom prst="ellipse">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88" name="Oval 87">
              <a:extLst>
                <a:ext uri="{FF2B5EF4-FFF2-40B4-BE49-F238E27FC236}">
                  <a16:creationId xmlns:a16="http://schemas.microsoft.com/office/drawing/2014/main" id="{E558EA31-36B8-4D65-982D-8E11542FDF10}"/>
                </a:ext>
              </a:extLst>
            </p:cNvPr>
            <p:cNvSpPr>
              <a:spLocks noChangeAspect="1"/>
            </p:cNvSpPr>
            <p:nvPr/>
          </p:nvSpPr>
          <p:spPr>
            <a:xfrm rot="16200000">
              <a:off x="7045324" y="3324528"/>
              <a:ext cx="374944" cy="374946"/>
            </a:xfrm>
            <a:prstGeom prst="ellipse">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89" name="Oval 88">
              <a:extLst>
                <a:ext uri="{FF2B5EF4-FFF2-40B4-BE49-F238E27FC236}">
                  <a16:creationId xmlns:a16="http://schemas.microsoft.com/office/drawing/2014/main" id="{8CE21CD1-85C3-4980-AA56-3FEE5354CBB8}"/>
                </a:ext>
              </a:extLst>
            </p:cNvPr>
            <p:cNvSpPr>
              <a:spLocks noChangeAspect="1"/>
            </p:cNvSpPr>
            <p:nvPr/>
          </p:nvSpPr>
          <p:spPr>
            <a:xfrm rot="16200000">
              <a:off x="7249308" y="4534056"/>
              <a:ext cx="374944" cy="374946"/>
            </a:xfrm>
            <a:prstGeom prst="ellipse">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90" name="Oval 89">
              <a:extLst>
                <a:ext uri="{FF2B5EF4-FFF2-40B4-BE49-F238E27FC236}">
                  <a16:creationId xmlns:a16="http://schemas.microsoft.com/office/drawing/2014/main" id="{A18AE5ED-4525-4EEB-843C-B54B4D25F91C}"/>
                </a:ext>
              </a:extLst>
            </p:cNvPr>
            <p:cNvSpPr>
              <a:spLocks noChangeAspect="1"/>
            </p:cNvSpPr>
            <p:nvPr/>
          </p:nvSpPr>
          <p:spPr>
            <a:xfrm rot="16200000">
              <a:off x="7952444" y="3663576"/>
              <a:ext cx="374945" cy="374946"/>
            </a:xfrm>
            <a:prstGeom prst="ellipse">
              <a:avLst/>
            </a:prstGeom>
            <a:solidFill>
              <a:srgbClr val="99C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91" name="Oval 90">
              <a:extLst>
                <a:ext uri="{FF2B5EF4-FFF2-40B4-BE49-F238E27FC236}">
                  <a16:creationId xmlns:a16="http://schemas.microsoft.com/office/drawing/2014/main" id="{6315F9EC-1079-4D92-A7B1-357CE8AEDC6A}"/>
                </a:ext>
              </a:extLst>
            </p:cNvPr>
            <p:cNvSpPr>
              <a:spLocks noChangeAspect="1"/>
            </p:cNvSpPr>
            <p:nvPr/>
          </p:nvSpPr>
          <p:spPr>
            <a:xfrm rot="16200000">
              <a:off x="8354480" y="2773103"/>
              <a:ext cx="374945" cy="374946"/>
            </a:xfrm>
            <a:prstGeom prst="ellipse">
              <a:avLst/>
            </a:prstGeom>
            <a:solidFill>
              <a:srgbClr val="99C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92" name="Straight Arrow Connector 91">
              <a:extLst>
                <a:ext uri="{FF2B5EF4-FFF2-40B4-BE49-F238E27FC236}">
                  <a16:creationId xmlns:a16="http://schemas.microsoft.com/office/drawing/2014/main" id="{561E1B11-16F6-4D3E-9322-3A7E52703F8E}"/>
                </a:ext>
              </a:extLst>
            </p:cNvPr>
            <p:cNvCxnSpPr>
              <a:stCxn id="86" idx="4"/>
              <a:endCxn id="88" idx="7"/>
            </p:cNvCxnSpPr>
            <p:nvPr/>
          </p:nvCxnSpPr>
          <p:spPr>
            <a:xfrm>
              <a:off x="6644915" y="2799809"/>
              <a:ext cx="455318" cy="579629"/>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0555A4F6-1358-4463-9AC1-5C0388B0B5B8}"/>
                </a:ext>
              </a:extLst>
            </p:cNvPr>
            <p:cNvCxnSpPr>
              <a:stCxn id="87" idx="5"/>
              <a:endCxn id="88" idx="1"/>
            </p:cNvCxnSpPr>
            <p:nvPr/>
          </p:nvCxnSpPr>
          <p:spPr>
            <a:xfrm rot="16200000">
              <a:off x="6544528" y="3826057"/>
              <a:ext cx="737197" cy="374211"/>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E8A830D-A3EC-40D7-A7CD-6596F2F9EECA}"/>
                </a:ext>
              </a:extLst>
            </p:cNvPr>
            <p:cNvCxnSpPr>
              <a:stCxn id="87" idx="4"/>
              <a:endCxn id="89" idx="0"/>
            </p:cNvCxnSpPr>
            <p:nvPr/>
          </p:nvCxnSpPr>
          <p:spPr>
            <a:xfrm rot="16200000" flipH="1">
              <a:off x="6911517" y="4383737"/>
              <a:ext cx="207205" cy="468376"/>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2974D2B-0013-4F69-9F28-637EBEAB2D55}"/>
                </a:ext>
              </a:extLst>
            </p:cNvPr>
            <p:cNvCxnSpPr>
              <a:stCxn id="89" idx="5"/>
              <a:endCxn id="90" idx="1"/>
            </p:cNvCxnSpPr>
            <p:nvPr/>
          </p:nvCxnSpPr>
          <p:spPr>
            <a:xfrm rot="16200000">
              <a:off x="7485672" y="4067281"/>
              <a:ext cx="605353" cy="438010"/>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F214FDDB-3D4E-4442-A39E-3454640C3C64}"/>
                </a:ext>
              </a:extLst>
            </p:cNvPr>
            <p:cNvCxnSpPr>
              <a:cxnSpLocks/>
            </p:cNvCxnSpPr>
            <p:nvPr/>
          </p:nvCxnSpPr>
          <p:spPr>
            <a:xfrm flipV="1">
              <a:off x="8885814" y="3093139"/>
              <a:ext cx="518279" cy="920066"/>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655792AC-C9AF-418B-A2AB-49E3F0BCB4C4}"/>
                </a:ext>
              </a:extLst>
            </p:cNvPr>
            <p:cNvSpPr>
              <a:spLocks noChangeAspect="1"/>
            </p:cNvSpPr>
            <p:nvPr/>
          </p:nvSpPr>
          <p:spPr>
            <a:xfrm rot="16000932">
              <a:off x="8620148" y="3961059"/>
              <a:ext cx="374945" cy="374946"/>
            </a:xfrm>
            <a:prstGeom prst="ellipse">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98" name="Straight Arrow Connector 97">
              <a:extLst>
                <a:ext uri="{FF2B5EF4-FFF2-40B4-BE49-F238E27FC236}">
                  <a16:creationId xmlns:a16="http://schemas.microsoft.com/office/drawing/2014/main" id="{F94776F1-2EEE-4E9D-890F-5079A5B88F31}"/>
                </a:ext>
              </a:extLst>
            </p:cNvPr>
            <p:cNvCxnSpPr>
              <a:stCxn id="90" idx="6"/>
              <a:endCxn id="91" idx="1"/>
            </p:cNvCxnSpPr>
            <p:nvPr/>
          </p:nvCxnSpPr>
          <p:spPr>
            <a:xfrm rot="16200000">
              <a:off x="7989437" y="3243621"/>
              <a:ext cx="570435" cy="269472"/>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9E2CECA9-AF09-46E8-BE9A-337D5E2DC93E}"/>
                </a:ext>
              </a:extLst>
            </p:cNvPr>
            <p:cNvCxnSpPr>
              <a:cxnSpLocks/>
              <a:stCxn id="86" idx="4"/>
            </p:cNvCxnSpPr>
            <p:nvPr/>
          </p:nvCxnSpPr>
          <p:spPr>
            <a:xfrm>
              <a:off x="6644915" y="2799809"/>
              <a:ext cx="1362440" cy="899665"/>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00" name="Oval 99">
              <a:extLst>
                <a:ext uri="{FF2B5EF4-FFF2-40B4-BE49-F238E27FC236}">
                  <a16:creationId xmlns:a16="http://schemas.microsoft.com/office/drawing/2014/main" id="{A802DC34-E8F7-4DA4-BEE9-E22934F8E22C}"/>
                </a:ext>
              </a:extLst>
            </p:cNvPr>
            <p:cNvSpPr>
              <a:spLocks noChangeAspect="1"/>
            </p:cNvSpPr>
            <p:nvPr/>
          </p:nvSpPr>
          <p:spPr>
            <a:xfrm rot="16200000">
              <a:off x="9312483" y="2777080"/>
              <a:ext cx="374945" cy="374946"/>
            </a:xfrm>
            <a:prstGeom prst="ellipse">
              <a:avLst/>
            </a:prstGeom>
            <a:solidFill>
              <a:schemeClr val="accent6">
                <a:lumMod val="9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solidFill>
                  <a:schemeClr val="bg1"/>
                </a:solidFill>
              </a:endParaRPr>
            </a:p>
          </p:txBody>
        </p:sp>
        <p:cxnSp>
          <p:nvCxnSpPr>
            <p:cNvPr id="101" name="Straight Arrow Connector 100">
              <a:extLst>
                <a:ext uri="{FF2B5EF4-FFF2-40B4-BE49-F238E27FC236}">
                  <a16:creationId xmlns:a16="http://schemas.microsoft.com/office/drawing/2014/main" id="{AA991A8F-9080-45E1-A40B-312D871C54D8}"/>
                </a:ext>
              </a:extLst>
            </p:cNvPr>
            <p:cNvCxnSpPr>
              <a:cxnSpLocks/>
              <a:stCxn id="91" idx="4"/>
            </p:cNvCxnSpPr>
            <p:nvPr/>
          </p:nvCxnSpPr>
          <p:spPr>
            <a:xfrm rot="16200000">
              <a:off x="9018023" y="2671978"/>
              <a:ext cx="0" cy="577195"/>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116" name="Rounded Rectangle 115"/>
          <p:cNvSpPr/>
          <p:nvPr/>
        </p:nvSpPr>
        <p:spPr bwMode="auto">
          <a:xfrm>
            <a:off x="9262111" y="1681516"/>
            <a:ext cx="2460560" cy="725044"/>
          </a:xfrm>
          <a:prstGeom prst="roundRect">
            <a:avLst/>
          </a:prstGeom>
          <a:solidFill>
            <a:schemeClr val="tx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NZ" sz="1800" dirty="0">
                <a:solidFill>
                  <a:schemeClr val="bg1"/>
                </a:solidFill>
              </a:rPr>
              <a:t>Multi-omics causal network</a:t>
            </a:r>
            <a:endParaRPr kumimoji="0" lang="en-NZ" sz="1800" b="0" i="0" u="none" strike="noStrike" cap="none" normalizeH="0" baseline="0" dirty="0">
              <a:ln>
                <a:noFill/>
              </a:ln>
              <a:solidFill>
                <a:schemeClr val="bg1"/>
              </a:solidFill>
              <a:effectLst/>
              <a:latin typeface="Arial" charset="0"/>
              <a:ea typeface="ＭＳ Ｐゴシック" pitchFamily="-112" charset="-128"/>
            </a:endParaRPr>
          </a:p>
        </p:txBody>
      </p:sp>
      <p:sp>
        <p:nvSpPr>
          <p:cNvPr id="112" name="Rounded Rectangle 111"/>
          <p:cNvSpPr/>
          <p:nvPr/>
        </p:nvSpPr>
        <p:spPr bwMode="auto">
          <a:xfrm>
            <a:off x="5112370" y="1504602"/>
            <a:ext cx="2707849" cy="1071196"/>
          </a:xfrm>
          <a:prstGeom prst="roundRect">
            <a:avLst/>
          </a:prstGeom>
          <a:solidFill>
            <a:schemeClr val="tx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NZ" sz="1800" b="0" i="0" u="none" strike="noStrike" cap="none" normalizeH="0" baseline="0" dirty="0">
                <a:ln>
                  <a:noFill/>
                </a:ln>
                <a:solidFill>
                  <a:schemeClr val="bg1"/>
                </a:solidFill>
                <a:effectLst/>
                <a:latin typeface="Arial" charset="0"/>
                <a:ea typeface="ＭＳ Ｐゴシック" pitchFamily="-112" charset="-128"/>
              </a:rPr>
              <a:t>Conditional independences between</a:t>
            </a:r>
            <a:r>
              <a:rPr kumimoji="0" lang="en-NZ" sz="1800" b="0" i="0" u="none" strike="noStrike" cap="none" normalizeH="0" dirty="0">
                <a:ln>
                  <a:noFill/>
                </a:ln>
                <a:solidFill>
                  <a:schemeClr val="bg1"/>
                </a:solidFill>
                <a:effectLst/>
                <a:latin typeface="Arial" charset="0"/>
                <a:ea typeface="ＭＳ Ｐゴシック" pitchFamily="-112" charset="-128"/>
              </a:rPr>
              <a:t> feature</a:t>
            </a:r>
            <a:endParaRPr kumimoji="0" lang="en-NZ" sz="1800" b="0" i="0" u="none" strike="noStrike" cap="none" normalizeH="0" baseline="0" dirty="0">
              <a:ln>
                <a:noFill/>
              </a:ln>
              <a:solidFill>
                <a:schemeClr val="bg1"/>
              </a:solidFill>
              <a:effectLst/>
              <a:latin typeface="Arial" charset="0"/>
              <a:ea typeface="ＭＳ Ｐゴシック" pitchFamily="-112" charset="-128"/>
            </a:endParaRPr>
          </a:p>
        </p:txBody>
      </p:sp>
      <p:grpSp>
        <p:nvGrpSpPr>
          <p:cNvPr id="144" name="Group 143"/>
          <p:cNvGrpSpPr/>
          <p:nvPr/>
        </p:nvGrpSpPr>
        <p:grpSpPr>
          <a:xfrm>
            <a:off x="4661230" y="3197783"/>
            <a:ext cx="3610127" cy="2974639"/>
            <a:chOff x="4691215" y="2976870"/>
            <a:chExt cx="3610127" cy="2974639"/>
          </a:xfrm>
        </p:grpSpPr>
        <p:grpSp>
          <p:nvGrpSpPr>
            <p:cNvPr id="140" name="Group 139"/>
            <p:cNvGrpSpPr/>
            <p:nvPr/>
          </p:nvGrpSpPr>
          <p:grpSpPr>
            <a:xfrm>
              <a:off x="4691215" y="2976870"/>
              <a:ext cx="3610127" cy="1852894"/>
              <a:chOff x="4691215" y="2976870"/>
              <a:chExt cx="3610127" cy="1852894"/>
            </a:xfrm>
          </p:grpSpPr>
          <p:sp>
            <p:nvSpPr>
              <p:cNvPr id="117" name="Oval 116">
                <a:extLst>
                  <a:ext uri="{FF2B5EF4-FFF2-40B4-BE49-F238E27FC236}">
                    <a16:creationId xmlns:a16="http://schemas.microsoft.com/office/drawing/2014/main" id="{E558EA31-36B8-4D65-982D-8E11542FDF10}"/>
                  </a:ext>
                </a:extLst>
              </p:cNvPr>
              <p:cNvSpPr>
                <a:spLocks noChangeAspect="1"/>
              </p:cNvSpPr>
              <p:nvPr/>
            </p:nvSpPr>
            <p:spPr>
              <a:xfrm rot="16200000">
                <a:off x="6303427" y="3342832"/>
                <a:ext cx="374129" cy="374131"/>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18" name="Oval 117">
                <a:extLst>
                  <a:ext uri="{FF2B5EF4-FFF2-40B4-BE49-F238E27FC236}">
                    <a16:creationId xmlns:a16="http://schemas.microsoft.com/office/drawing/2014/main" id="{8CE21CD1-85C3-4980-AA56-3FEE5354CBB8}"/>
                  </a:ext>
                </a:extLst>
              </p:cNvPr>
              <p:cNvSpPr>
                <a:spLocks noChangeAspect="1"/>
              </p:cNvSpPr>
              <p:nvPr/>
            </p:nvSpPr>
            <p:spPr>
              <a:xfrm rot="17627647">
                <a:off x="5781968" y="4201697"/>
                <a:ext cx="374129" cy="374131"/>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19" name="Oval 118">
                <a:extLst>
                  <a:ext uri="{FF2B5EF4-FFF2-40B4-BE49-F238E27FC236}">
                    <a16:creationId xmlns:a16="http://schemas.microsoft.com/office/drawing/2014/main" id="{655792AC-C9AF-418B-A2AB-49E3F0BCB4C4}"/>
                  </a:ext>
                </a:extLst>
              </p:cNvPr>
              <p:cNvSpPr>
                <a:spLocks noChangeAspect="1"/>
              </p:cNvSpPr>
              <p:nvPr/>
            </p:nvSpPr>
            <p:spPr>
              <a:xfrm rot="14814265">
                <a:off x="6824886" y="4201698"/>
                <a:ext cx="374129" cy="374129"/>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122" name="Straight Arrow Connector 121"/>
              <p:cNvCxnSpPr>
                <a:stCxn id="117" idx="3"/>
                <a:endCxn id="119" idx="6"/>
              </p:cNvCxnSpPr>
              <p:nvPr/>
            </p:nvCxnSpPr>
            <p:spPr bwMode="auto">
              <a:xfrm>
                <a:off x="6622767" y="3662172"/>
                <a:ext cx="315805" cy="55451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4" name="Straight Arrow Connector 123"/>
              <p:cNvCxnSpPr>
                <a:stCxn id="117" idx="1"/>
                <a:endCxn id="118" idx="6"/>
              </p:cNvCxnSpPr>
              <p:nvPr/>
            </p:nvCxnSpPr>
            <p:spPr bwMode="auto">
              <a:xfrm flipH="1">
                <a:off x="6044504" y="3662172"/>
                <a:ext cx="313712" cy="55542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29" name="TextBox 128"/>
              <p:cNvSpPr txBox="1"/>
              <p:nvPr/>
            </p:nvSpPr>
            <p:spPr>
              <a:xfrm>
                <a:off x="5898021" y="2976870"/>
                <a:ext cx="1184940" cy="369332"/>
              </a:xfrm>
              <a:prstGeom prst="rect">
                <a:avLst/>
              </a:prstGeom>
              <a:noFill/>
            </p:spPr>
            <p:txBody>
              <a:bodyPr wrap="none" rtlCol="0">
                <a:spAutoFit/>
              </a:bodyPr>
              <a:lstStyle/>
              <a:p>
                <a:r>
                  <a:rPr lang="en-NZ" sz="1800" dirty="0"/>
                  <a:t>Regulator</a:t>
                </a:r>
              </a:p>
            </p:txBody>
          </p:sp>
          <p:sp>
            <p:nvSpPr>
              <p:cNvPr id="130" name="TextBox 129"/>
              <p:cNvSpPr txBox="1"/>
              <p:nvPr/>
            </p:nvSpPr>
            <p:spPr>
              <a:xfrm>
                <a:off x="4691215" y="4460432"/>
                <a:ext cx="1031180" cy="369332"/>
              </a:xfrm>
              <a:prstGeom prst="rect">
                <a:avLst/>
              </a:prstGeom>
              <a:noFill/>
            </p:spPr>
            <p:txBody>
              <a:bodyPr wrap="none" rtlCol="0">
                <a:spAutoFit/>
              </a:bodyPr>
              <a:lstStyle/>
              <a:p>
                <a:r>
                  <a:rPr lang="en-NZ" sz="1800" dirty="0"/>
                  <a:t>Target A</a:t>
                </a:r>
              </a:p>
            </p:txBody>
          </p:sp>
          <p:sp>
            <p:nvSpPr>
              <p:cNvPr id="131" name="TextBox 130"/>
              <p:cNvSpPr txBox="1"/>
              <p:nvPr/>
            </p:nvSpPr>
            <p:spPr>
              <a:xfrm>
                <a:off x="7257402" y="4460432"/>
                <a:ext cx="1043940" cy="369332"/>
              </a:xfrm>
              <a:prstGeom prst="rect">
                <a:avLst/>
              </a:prstGeom>
              <a:noFill/>
            </p:spPr>
            <p:txBody>
              <a:bodyPr wrap="none" rtlCol="0">
                <a:spAutoFit/>
              </a:bodyPr>
              <a:lstStyle/>
              <a:p>
                <a:r>
                  <a:rPr lang="en-NZ" sz="1800" dirty="0"/>
                  <a:t>Target B</a:t>
                </a:r>
              </a:p>
            </p:txBody>
          </p:sp>
        </p:grpSp>
        <p:grpSp>
          <p:nvGrpSpPr>
            <p:cNvPr id="143" name="Group 142"/>
            <p:cNvGrpSpPr/>
            <p:nvPr/>
          </p:nvGrpSpPr>
          <p:grpSpPr>
            <a:xfrm>
              <a:off x="5006127" y="4933260"/>
              <a:ext cx="2980303" cy="1018249"/>
              <a:chOff x="5000339" y="4933260"/>
              <a:chExt cx="2980303" cy="1018249"/>
            </a:xfrm>
          </p:grpSpPr>
          <p:sp>
            <p:nvSpPr>
              <p:cNvPr id="132" name="TextBox 131"/>
              <p:cNvSpPr txBox="1"/>
              <p:nvPr/>
            </p:nvSpPr>
            <p:spPr>
              <a:xfrm>
                <a:off x="5000339" y="5582177"/>
                <a:ext cx="2980303" cy="369332"/>
              </a:xfrm>
              <a:prstGeom prst="rect">
                <a:avLst/>
              </a:prstGeom>
              <a:noFill/>
            </p:spPr>
            <p:txBody>
              <a:bodyPr wrap="none" rtlCol="0">
                <a:spAutoFit/>
              </a:bodyPr>
              <a:lstStyle/>
              <a:p>
                <a:r>
                  <a:rPr lang="en-NZ" sz="1800" dirty="0">
                    <a:solidFill>
                      <a:schemeClr val="accent6">
                        <a:lumMod val="50000"/>
                      </a:schemeClr>
                    </a:solidFill>
                  </a:rPr>
                  <a:t>Correlated but independent</a:t>
                </a:r>
              </a:p>
            </p:txBody>
          </p:sp>
          <p:grpSp>
            <p:nvGrpSpPr>
              <p:cNvPr id="141" name="Group 140"/>
              <p:cNvGrpSpPr/>
              <p:nvPr/>
            </p:nvGrpSpPr>
            <p:grpSpPr>
              <a:xfrm>
                <a:off x="5503996" y="4933260"/>
                <a:ext cx="1972988" cy="592464"/>
                <a:chOff x="5448300" y="4933260"/>
                <a:chExt cx="1972988" cy="592464"/>
              </a:xfrm>
            </p:grpSpPr>
            <p:cxnSp>
              <p:nvCxnSpPr>
                <p:cNvPr id="136" name="Curved Connector 135"/>
                <p:cNvCxnSpPr/>
                <p:nvPr/>
              </p:nvCxnSpPr>
              <p:spPr bwMode="auto">
                <a:xfrm rot="16200000" flipV="1">
                  <a:off x="5376929" y="5004631"/>
                  <a:ext cx="592464" cy="449721"/>
                </a:xfrm>
                <a:prstGeom prst="curvedConnector3">
                  <a:avLst/>
                </a:prstGeom>
                <a:solidFill>
                  <a:schemeClr val="accent1"/>
                </a:solidFill>
                <a:ln w="9525" cap="flat" cmpd="sng" algn="ctr">
                  <a:solidFill>
                    <a:schemeClr val="accent6">
                      <a:lumMod val="50000"/>
                    </a:schemeClr>
                  </a:solidFill>
                  <a:prstDash val="solid"/>
                  <a:round/>
                  <a:headEnd type="none" w="med" len="med"/>
                  <a:tailEnd type="triangle"/>
                </a:ln>
                <a:effectLst/>
              </p:spPr>
            </p:cxnSp>
            <p:cxnSp>
              <p:nvCxnSpPr>
                <p:cNvPr id="137" name="Curved Connector 136"/>
                <p:cNvCxnSpPr/>
                <p:nvPr/>
              </p:nvCxnSpPr>
              <p:spPr bwMode="auto">
                <a:xfrm rot="5400000" flipH="1" flipV="1">
                  <a:off x="6900196" y="5004631"/>
                  <a:ext cx="592464" cy="449721"/>
                </a:xfrm>
                <a:prstGeom prst="curvedConnector3">
                  <a:avLst/>
                </a:prstGeom>
                <a:solidFill>
                  <a:schemeClr val="accent1"/>
                </a:solidFill>
                <a:ln w="9525" cap="flat" cmpd="sng" algn="ctr">
                  <a:solidFill>
                    <a:schemeClr val="accent6">
                      <a:lumMod val="50000"/>
                    </a:schemeClr>
                  </a:solidFill>
                  <a:prstDash val="solid"/>
                  <a:round/>
                  <a:headEnd type="none" w="med" len="med"/>
                  <a:tailEnd type="triangle"/>
                </a:ln>
                <a:effectLst/>
              </p:spPr>
            </p:cxnSp>
          </p:grpSp>
        </p:grpSp>
      </p:grpSp>
      <p:grpSp>
        <p:nvGrpSpPr>
          <p:cNvPr id="103" name="Group 102">
            <a:extLst>
              <a:ext uri="{FF2B5EF4-FFF2-40B4-BE49-F238E27FC236}">
                <a16:creationId xmlns:a16="http://schemas.microsoft.com/office/drawing/2014/main" id="{049A083B-D545-50F3-11DF-A50D104ECF4F}"/>
              </a:ext>
            </a:extLst>
          </p:cNvPr>
          <p:cNvGrpSpPr/>
          <p:nvPr/>
        </p:nvGrpSpPr>
        <p:grpSpPr>
          <a:xfrm>
            <a:off x="346740" y="2676385"/>
            <a:ext cx="3920642" cy="3734558"/>
            <a:chOff x="441711" y="2701191"/>
            <a:chExt cx="3920642" cy="3734558"/>
          </a:xfrm>
        </p:grpSpPr>
        <p:grpSp>
          <p:nvGrpSpPr>
            <p:cNvPr id="65" name="Group 64">
              <a:extLst>
                <a:ext uri="{FF2B5EF4-FFF2-40B4-BE49-F238E27FC236}">
                  <a16:creationId xmlns:a16="http://schemas.microsoft.com/office/drawing/2014/main" id="{B55F9445-59B8-6A31-0550-3A30DBB008B7}"/>
                </a:ext>
              </a:extLst>
            </p:cNvPr>
            <p:cNvGrpSpPr/>
            <p:nvPr/>
          </p:nvGrpSpPr>
          <p:grpSpPr>
            <a:xfrm>
              <a:off x="1527733" y="5854620"/>
              <a:ext cx="1748598" cy="581129"/>
              <a:chOff x="2949215" y="3821211"/>
              <a:chExt cx="1748598" cy="581129"/>
            </a:xfrm>
          </p:grpSpPr>
          <p:sp>
            <p:nvSpPr>
              <p:cNvPr id="64" name="Rectangle 63">
                <a:extLst>
                  <a:ext uri="{FF2B5EF4-FFF2-40B4-BE49-F238E27FC236}">
                    <a16:creationId xmlns:a16="http://schemas.microsoft.com/office/drawing/2014/main" id="{A7015982-A6F8-BF52-0C8E-75040BFE33FA}"/>
                  </a:ext>
                </a:extLst>
              </p:cNvPr>
              <p:cNvSpPr>
                <a:spLocks noChangeAspect="1"/>
              </p:cNvSpPr>
              <p:nvPr/>
            </p:nvSpPr>
            <p:spPr bwMode="auto">
              <a:xfrm>
                <a:off x="2949215" y="3821211"/>
                <a:ext cx="1748598" cy="581129"/>
              </a:xfrm>
              <a:prstGeom prst="rect">
                <a:avLst/>
              </a:prstGeom>
              <a:solidFill>
                <a:schemeClr val="accent6"/>
              </a:solidFill>
              <a:ln w="12700"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2400" b="0" i="0" u="none" strike="noStrike" cap="none" normalizeH="0" baseline="0" dirty="0">
                  <a:ln>
                    <a:noFill/>
                  </a:ln>
                  <a:solidFill>
                    <a:schemeClr val="tx1"/>
                  </a:solidFill>
                  <a:effectLst/>
                  <a:latin typeface="Arial" charset="0"/>
                  <a:ea typeface="ＭＳ Ｐゴシック" pitchFamily="-112" charset="-128"/>
                </a:endParaRPr>
              </a:p>
            </p:txBody>
          </p:sp>
          <p:sp>
            <p:nvSpPr>
              <p:cNvPr id="51" name="TextBox 50"/>
              <p:cNvSpPr txBox="1"/>
              <p:nvPr/>
            </p:nvSpPr>
            <p:spPr>
              <a:xfrm>
                <a:off x="3398915" y="3904026"/>
                <a:ext cx="845247" cy="415498"/>
              </a:xfrm>
              <a:prstGeom prst="rect">
                <a:avLst/>
              </a:prstGeom>
              <a:noFill/>
            </p:spPr>
            <p:txBody>
              <a:bodyPr wrap="square" rtlCol="0" anchor="ctr">
                <a:spAutoFit/>
              </a:bodyPr>
              <a:lstStyle/>
              <a:p>
                <a:pPr algn="ctr"/>
                <a:r>
                  <a:rPr lang="en-NZ" sz="1050" b="1" dirty="0"/>
                  <a:t>Bruising score</a:t>
                </a:r>
              </a:p>
            </p:txBody>
          </p:sp>
        </p:grpSp>
        <p:grpSp>
          <p:nvGrpSpPr>
            <p:cNvPr id="85" name="Group 84">
              <a:extLst>
                <a:ext uri="{FF2B5EF4-FFF2-40B4-BE49-F238E27FC236}">
                  <a16:creationId xmlns:a16="http://schemas.microsoft.com/office/drawing/2014/main" id="{095C3956-1FAA-D144-D4D8-A026CBE51208}"/>
                </a:ext>
              </a:extLst>
            </p:cNvPr>
            <p:cNvGrpSpPr/>
            <p:nvPr/>
          </p:nvGrpSpPr>
          <p:grpSpPr>
            <a:xfrm>
              <a:off x="441711" y="2701191"/>
              <a:ext cx="3920642" cy="2576428"/>
              <a:chOff x="370051" y="2521708"/>
              <a:chExt cx="3920642" cy="2576428"/>
            </a:xfrm>
          </p:grpSpPr>
          <p:sp>
            <p:nvSpPr>
              <p:cNvPr id="78" name="Circle: Hollow 77">
                <a:extLst>
                  <a:ext uri="{FF2B5EF4-FFF2-40B4-BE49-F238E27FC236}">
                    <a16:creationId xmlns:a16="http://schemas.microsoft.com/office/drawing/2014/main" id="{02EF5E16-F58D-F758-3CCC-C78F16A9AD20}"/>
                  </a:ext>
                </a:extLst>
              </p:cNvPr>
              <p:cNvSpPr>
                <a:spLocks noChangeAspect="1"/>
              </p:cNvSpPr>
              <p:nvPr/>
            </p:nvSpPr>
            <p:spPr bwMode="auto">
              <a:xfrm>
                <a:off x="1227225" y="2854615"/>
                <a:ext cx="2160000" cy="2160000"/>
              </a:xfrm>
              <a:prstGeom prst="donut">
                <a:avLst>
                  <a:gd name="adj" fmla="val 2859"/>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2400" b="0" i="0" u="none" strike="noStrike" cap="none" normalizeH="0" baseline="0">
                  <a:ln>
                    <a:noFill/>
                  </a:ln>
                  <a:solidFill>
                    <a:schemeClr val="tx1"/>
                  </a:solidFill>
                  <a:effectLst/>
                  <a:latin typeface="Arial" charset="0"/>
                  <a:ea typeface="ＭＳ Ｐゴシック" pitchFamily="-112" charset="-128"/>
                </a:endParaRPr>
              </a:p>
            </p:txBody>
          </p:sp>
          <p:grpSp>
            <p:nvGrpSpPr>
              <p:cNvPr id="63" name="Group 62">
                <a:extLst>
                  <a:ext uri="{FF2B5EF4-FFF2-40B4-BE49-F238E27FC236}">
                    <a16:creationId xmlns:a16="http://schemas.microsoft.com/office/drawing/2014/main" id="{CB1A5800-7777-578C-C091-2EECD89DD556}"/>
                  </a:ext>
                </a:extLst>
              </p:cNvPr>
              <p:cNvGrpSpPr>
                <a:grpSpLocks noChangeAspect="1"/>
              </p:cNvGrpSpPr>
              <p:nvPr/>
            </p:nvGrpSpPr>
            <p:grpSpPr>
              <a:xfrm>
                <a:off x="370051" y="4039536"/>
                <a:ext cx="1748598" cy="725044"/>
                <a:chOff x="1488993" y="2901414"/>
                <a:chExt cx="2188776" cy="812863"/>
              </a:xfrm>
            </p:grpSpPr>
            <p:sp>
              <p:nvSpPr>
                <p:cNvPr id="39" name="Rectangle 38"/>
                <p:cNvSpPr>
                  <a:spLocks noChangeAspect="1"/>
                </p:cNvSpPr>
                <p:nvPr/>
              </p:nvSpPr>
              <p:spPr bwMode="auto">
                <a:xfrm>
                  <a:off x="1488993" y="2901414"/>
                  <a:ext cx="2188776" cy="812863"/>
                </a:xfrm>
                <a:prstGeom prst="rect">
                  <a:avLst/>
                </a:prstGeom>
                <a:solidFill>
                  <a:schemeClr val="accent5">
                    <a:lumMod val="40000"/>
                    <a:lumOff val="60000"/>
                  </a:schemeClr>
                </a:solidFill>
                <a:ln w="12700"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2400" b="0" i="0" u="none" strike="noStrike" cap="none" normalizeH="0" baseline="0">
                    <a:ln>
                      <a:noFill/>
                    </a:ln>
                    <a:solidFill>
                      <a:schemeClr val="tx1"/>
                    </a:solidFill>
                    <a:effectLst/>
                    <a:latin typeface="Arial" charset="0"/>
                    <a:ea typeface="ＭＳ Ｐゴシック" pitchFamily="-112" charset="-128"/>
                  </a:endParaRPr>
                </a:p>
              </p:txBody>
            </p:sp>
            <p:pic>
              <p:nvPicPr>
                <p:cNvPr id="34" name="Picture 33">
                  <a:extLst>
                    <a:ext uri="{FF2B5EF4-FFF2-40B4-BE49-F238E27FC236}">
                      <a16:creationId xmlns:a16="http://schemas.microsoft.com/office/drawing/2014/main" id="{CFFD4A24-7DF1-4AAE-A4DC-DCB3A3DE98C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rot="5400000" flipH="1">
                  <a:off x="2495769" y="2902272"/>
                  <a:ext cx="175222" cy="811145"/>
                </a:xfrm>
                <a:prstGeom prst="rect">
                  <a:avLst/>
                </a:prstGeom>
              </p:spPr>
            </p:pic>
          </p:grpSp>
          <p:grpSp>
            <p:nvGrpSpPr>
              <p:cNvPr id="61" name="Group 60">
                <a:extLst>
                  <a:ext uri="{FF2B5EF4-FFF2-40B4-BE49-F238E27FC236}">
                    <a16:creationId xmlns:a16="http://schemas.microsoft.com/office/drawing/2014/main" id="{70AF1E6B-F2E7-8A83-494A-90A482FE632F}"/>
                  </a:ext>
                </a:extLst>
              </p:cNvPr>
              <p:cNvGrpSpPr>
                <a:grpSpLocks noChangeAspect="1"/>
              </p:cNvGrpSpPr>
              <p:nvPr/>
            </p:nvGrpSpPr>
            <p:grpSpPr>
              <a:xfrm>
                <a:off x="2542095" y="4111492"/>
                <a:ext cx="1748598" cy="581129"/>
                <a:chOff x="1527109" y="5231084"/>
                <a:chExt cx="2188778" cy="651517"/>
              </a:xfrm>
            </p:grpSpPr>
            <p:sp>
              <p:nvSpPr>
                <p:cNvPr id="40" name="Rectangle 39"/>
                <p:cNvSpPr>
                  <a:spLocks noChangeAspect="1"/>
                </p:cNvSpPr>
                <p:nvPr/>
              </p:nvSpPr>
              <p:spPr bwMode="auto">
                <a:xfrm>
                  <a:off x="1527109" y="5231084"/>
                  <a:ext cx="2188778" cy="651517"/>
                </a:xfrm>
                <a:prstGeom prst="rect">
                  <a:avLst/>
                </a:prstGeom>
                <a:solidFill>
                  <a:srgbClr val="99CCFF"/>
                </a:solidFill>
                <a:ln w="12700"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2400" b="0" i="0" u="none" strike="noStrike" cap="none" normalizeH="0" baseline="0" dirty="0">
                    <a:ln>
                      <a:noFill/>
                    </a:ln>
                    <a:solidFill>
                      <a:schemeClr val="tx1"/>
                    </a:solidFill>
                    <a:effectLst/>
                    <a:latin typeface="Arial" charset="0"/>
                    <a:ea typeface="ＭＳ Ｐゴシック" pitchFamily="-112" charset="-128"/>
                  </a:endParaRPr>
                </a:p>
              </p:txBody>
            </p:sp>
            <p:grpSp>
              <p:nvGrpSpPr>
                <p:cNvPr id="27" name="Group 26"/>
                <p:cNvGrpSpPr/>
                <p:nvPr/>
              </p:nvGrpSpPr>
              <p:grpSpPr>
                <a:xfrm rot="16994159">
                  <a:off x="2405800" y="5424269"/>
                  <a:ext cx="355161" cy="265146"/>
                  <a:chOff x="5129157" y="3548635"/>
                  <a:chExt cx="321431" cy="239965"/>
                </a:xfrm>
              </p:grpSpPr>
              <p:sp>
                <p:nvSpPr>
                  <p:cNvPr id="28" name="Hexagon 27"/>
                  <p:cNvSpPr>
                    <a:spLocks noChangeAspect="1"/>
                  </p:cNvSpPr>
                  <p:nvPr/>
                </p:nvSpPr>
                <p:spPr bwMode="auto">
                  <a:xfrm rot="19724285">
                    <a:off x="5129157" y="3548635"/>
                    <a:ext cx="273231" cy="239965"/>
                  </a:xfrm>
                  <a:prstGeom prst="hexagon">
                    <a:avLst>
                      <a:gd name="adj" fmla="val 28302"/>
                      <a:gd name="vf" fmla="val 115470"/>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2400" b="0" i="0" u="none" strike="noStrike" cap="none" normalizeH="0" baseline="0">
                      <a:ln>
                        <a:noFill/>
                      </a:ln>
                      <a:solidFill>
                        <a:schemeClr val="tx1"/>
                      </a:solidFill>
                      <a:effectLst/>
                      <a:latin typeface="Arial" charset="0"/>
                      <a:ea typeface="ＭＳ Ｐゴシック" pitchFamily="-112" charset="-128"/>
                    </a:endParaRPr>
                  </a:p>
                </p:txBody>
              </p:sp>
              <p:cxnSp>
                <p:nvCxnSpPr>
                  <p:cNvPr id="29" name="Straight Connector 28"/>
                  <p:cNvCxnSpPr>
                    <a:stCxn id="28" idx="0"/>
                  </p:cNvCxnSpPr>
                  <p:nvPr/>
                </p:nvCxnSpPr>
                <p:spPr bwMode="auto">
                  <a:xfrm flipV="1">
                    <a:off x="5382552" y="3556417"/>
                    <a:ext cx="68036" cy="41304"/>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flipV="1">
                    <a:off x="5268663" y="3723254"/>
                    <a:ext cx="95908" cy="5822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flipH="1" flipV="1">
                    <a:off x="5166974" y="3613981"/>
                    <a:ext cx="3439" cy="11253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Straight Connector 31"/>
                  <p:cNvCxnSpPr/>
                  <p:nvPr/>
                </p:nvCxnSpPr>
                <p:spPr bwMode="auto">
                  <a:xfrm>
                    <a:off x="5262882" y="3555755"/>
                    <a:ext cx="98251" cy="5497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grpSp>
            <p:nvGrpSpPr>
              <p:cNvPr id="62" name="Group 61">
                <a:extLst>
                  <a:ext uri="{FF2B5EF4-FFF2-40B4-BE49-F238E27FC236}">
                    <a16:creationId xmlns:a16="http://schemas.microsoft.com/office/drawing/2014/main" id="{6A5A5727-6AA7-0A88-B8B0-85A62195F524}"/>
                  </a:ext>
                </a:extLst>
              </p:cNvPr>
              <p:cNvGrpSpPr>
                <a:grpSpLocks noChangeAspect="1"/>
              </p:cNvGrpSpPr>
              <p:nvPr/>
            </p:nvGrpSpPr>
            <p:grpSpPr>
              <a:xfrm>
                <a:off x="1446214" y="2521708"/>
                <a:ext cx="1748598" cy="1106677"/>
                <a:chOff x="1536305" y="3808570"/>
                <a:chExt cx="2188778" cy="1240720"/>
              </a:xfrm>
            </p:grpSpPr>
            <p:sp>
              <p:nvSpPr>
                <p:cNvPr id="41" name="Rectangle 40"/>
                <p:cNvSpPr>
                  <a:spLocks noChangeAspect="1"/>
                </p:cNvSpPr>
                <p:nvPr/>
              </p:nvSpPr>
              <p:spPr bwMode="auto">
                <a:xfrm>
                  <a:off x="1536305" y="3808570"/>
                  <a:ext cx="2188778" cy="1240720"/>
                </a:xfrm>
                <a:prstGeom prst="rect">
                  <a:avLst/>
                </a:prstGeom>
                <a:solidFill>
                  <a:schemeClr val="accent1">
                    <a:lumMod val="60000"/>
                    <a:lumOff val="40000"/>
                  </a:schemeClr>
                </a:solidFill>
                <a:ln w="12700"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2400" b="0" i="0" u="none" strike="noStrike" cap="none" normalizeH="0" baseline="0">
                    <a:ln>
                      <a:noFill/>
                    </a:ln>
                    <a:solidFill>
                      <a:schemeClr val="tx1"/>
                    </a:solidFill>
                    <a:effectLst/>
                    <a:latin typeface="Arial" charset="0"/>
                    <a:ea typeface="ＭＳ Ｐゴシック" pitchFamily="-112" charset="-128"/>
                  </a:endParaRPr>
                </a:p>
              </p:txBody>
            </p:sp>
            <p:grpSp>
              <p:nvGrpSpPr>
                <p:cNvPr id="14" name="Group 13"/>
                <p:cNvGrpSpPr/>
                <p:nvPr/>
              </p:nvGrpSpPr>
              <p:grpSpPr>
                <a:xfrm>
                  <a:off x="2293956" y="4429967"/>
                  <a:ext cx="578848" cy="84457"/>
                  <a:chOff x="3477689" y="3006013"/>
                  <a:chExt cx="523875" cy="76436"/>
                </a:xfrm>
              </p:grpSpPr>
              <p:cxnSp>
                <p:nvCxnSpPr>
                  <p:cNvPr id="15" name="Straight Connector 14"/>
                  <p:cNvCxnSpPr/>
                  <p:nvPr/>
                </p:nvCxnSpPr>
                <p:spPr bwMode="auto">
                  <a:xfrm>
                    <a:off x="3477689" y="3008620"/>
                    <a:ext cx="523875" cy="0"/>
                  </a:xfrm>
                  <a:prstGeom prst="line">
                    <a:avLst/>
                  </a:prstGeom>
                  <a:solidFill>
                    <a:schemeClr val="accent1"/>
                  </a:solidFill>
                  <a:ln w="31750" cap="rnd"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3516979" y="3006013"/>
                    <a:ext cx="0" cy="76436"/>
                  </a:xfrm>
                  <a:prstGeom prst="line">
                    <a:avLst/>
                  </a:prstGeom>
                  <a:solidFill>
                    <a:schemeClr val="accent1"/>
                  </a:solidFill>
                  <a:ln w="22225"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a:off x="3566456" y="3006013"/>
                    <a:ext cx="0" cy="76436"/>
                  </a:xfrm>
                  <a:prstGeom prst="line">
                    <a:avLst/>
                  </a:prstGeom>
                  <a:solidFill>
                    <a:schemeClr val="accent1"/>
                  </a:solidFill>
                  <a:ln w="22225" cap="flat" cmpd="sng" algn="ctr">
                    <a:solidFill>
                      <a:schemeClr val="tx1"/>
                    </a:solidFill>
                    <a:prstDash val="solid"/>
                    <a:round/>
                    <a:headEnd type="none" w="med" len="med"/>
                    <a:tailEnd type="none" w="med" len="med"/>
                  </a:ln>
                  <a:effectLst/>
                </p:spPr>
              </p:cxnSp>
              <p:cxnSp>
                <p:nvCxnSpPr>
                  <p:cNvPr id="18" name="Straight Connector 17"/>
                  <p:cNvCxnSpPr/>
                  <p:nvPr/>
                </p:nvCxnSpPr>
                <p:spPr bwMode="auto">
                  <a:xfrm>
                    <a:off x="3615933" y="3006013"/>
                    <a:ext cx="0" cy="76436"/>
                  </a:xfrm>
                  <a:prstGeom prst="line">
                    <a:avLst/>
                  </a:prstGeom>
                  <a:solidFill>
                    <a:schemeClr val="accent1"/>
                  </a:solidFill>
                  <a:ln w="22225" cap="flat" cmpd="sng" algn="ctr">
                    <a:solidFill>
                      <a:schemeClr val="tx1"/>
                    </a:solidFill>
                    <a:prstDash val="solid"/>
                    <a:round/>
                    <a:headEnd type="none" w="med" len="med"/>
                    <a:tailEnd type="none" w="med" len="med"/>
                  </a:ln>
                  <a:effectLst/>
                </p:spPr>
              </p:cxnSp>
              <p:cxnSp>
                <p:nvCxnSpPr>
                  <p:cNvPr id="19" name="Straight Connector 18"/>
                  <p:cNvCxnSpPr/>
                  <p:nvPr/>
                </p:nvCxnSpPr>
                <p:spPr bwMode="auto">
                  <a:xfrm>
                    <a:off x="3665410" y="3006013"/>
                    <a:ext cx="0" cy="76436"/>
                  </a:xfrm>
                  <a:prstGeom prst="line">
                    <a:avLst/>
                  </a:prstGeom>
                  <a:solidFill>
                    <a:schemeClr val="accent1"/>
                  </a:solidFill>
                  <a:ln w="22225" cap="flat" cmpd="sng" algn="ctr">
                    <a:solidFill>
                      <a:schemeClr val="tx1"/>
                    </a:solidFill>
                    <a:prstDash val="solid"/>
                    <a:round/>
                    <a:headEnd type="none" w="med" len="med"/>
                    <a:tailEnd type="none" w="med" len="med"/>
                  </a:ln>
                  <a:effectLst/>
                </p:spPr>
              </p:cxnSp>
              <p:cxnSp>
                <p:nvCxnSpPr>
                  <p:cNvPr id="20" name="Straight Connector 19"/>
                  <p:cNvCxnSpPr/>
                  <p:nvPr/>
                </p:nvCxnSpPr>
                <p:spPr bwMode="auto">
                  <a:xfrm>
                    <a:off x="3714887" y="3006013"/>
                    <a:ext cx="0" cy="76436"/>
                  </a:xfrm>
                  <a:prstGeom prst="line">
                    <a:avLst/>
                  </a:prstGeom>
                  <a:solidFill>
                    <a:schemeClr val="accent1"/>
                  </a:solidFill>
                  <a:ln w="22225"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a:off x="3764364" y="3006013"/>
                    <a:ext cx="0" cy="76436"/>
                  </a:xfrm>
                  <a:prstGeom prst="line">
                    <a:avLst/>
                  </a:prstGeom>
                  <a:solidFill>
                    <a:schemeClr val="accent1"/>
                  </a:solidFill>
                  <a:ln w="22225"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a:off x="3813841" y="3006013"/>
                    <a:ext cx="0" cy="76436"/>
                  </a:xfrm>
                  <a:prstGeom prst="line">
                    <a:avLst/>
                  </a:prstGeom>
                  <a:solidFill>
                    <a:schemeClr val="accent1"/>
                  </a:solidFill>
                  <a:ln w="22225"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a:off x="3863318" y="3006013"/>
                    <a:ext cx="0" cy="76436"/>
                  </a:xfrm>
                  <a:prstGeom prst="line">
                    <a:avLst/>
                  </a:prstGeom>
                  <a:solidFill>
                    <a:schemeClr val="accent1"/>
                  </a:solidFill>
                  <a:ln w="22225" cap="flat" cmpd="sng" algn="ctr">
                    <a:solidFill>
                      <a:schemeClr val="tx1"/>
                    </a:solidFill>
                    <a:prstDash val="solid"/>
                    <a:round/>
                    <a:headEnd type="none" w="med" len="med"/>
                    <a:tailEnd type="none" w="med" len="med"/>
                  </a:ln>
                  <a:effectLst/>
                </p:spPr>
              </p:cxnSp>
              <p:cxnSp>
                <p:nvCxnSpPr>
                  <p:cNvPr id="24" name="Straight Connector 23"/>
                  <p:cNvCxnSpPr/>
                  <p:nvPr/>
                </p:nvCxnSpPr>
                <p:spPr bwMode="auto">
                  <a:xfrm>
                    <a:off x="3912795" y="3006013"/>
                    <a:ext cx="0" cy="76436"/>
                  </a:xfrm>
                  <a:prstGeom prst="line">
                    <a:avLst/>
                  </a:prstGeom>
                  <a:solidFill>
                    <a:schemeClr val="accent1"/>
                  </a:solidFill>
                  <a:ln w="22225"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a:off x="3962273" y="3006013"/>
                    <a:ext cx="0" cy="76436"/>
                  </a:xfrm>
                  <a:prstGeom prst="line">
                    <a:avLst/>
                  </a:prstGeom>
                  <a:solidFill>
                    <a:schemeClr val="accent1"/>
                  </a:solidFill>
                  <a:ln w="22225" cap="flat" cmpd="sng" algn="ctr">
                    <a:solidFill>
                      <a:schemeClr val="tx1"/>
                    </a:solidFill>
                    <a:prstDash val="solid"/>
                    <a:round/>
                    <a:headEnd type="none" w="med" len="med"/>
                    <a:tailEnd type="none" w="med" len="med"/>
                  </a:ln>
                  <a:effectLst/>
                </p:spPr>
              </p:cxnSp>
            </p:grpSp>
          </p:grpSp>
          <p:sp>
            <p:nvSpPr>
              <p:cNvPr id="80" name="Arrow: Down 79">
                <a:extLst>
                  <a:ext uri="{FF2B5EF4-FFF2-40B4-BE49-F238E27FC236}">
                    <a16:creationId xmlns:a16="http://schemas.microsoft.com/office/drawing/2014/main" id="{85A9F2B6-2881-BBDB-4866-AAC48DB20CF0}"/>
                  </a:ext>
                </a:extLst>
              </p:cNvPr>
              <p:cNvSpPr>
                <a:spLocks noChangeAspect="1"/>
              </p:cNvSpPr>
              <p:nvPr/>
            </p:nvSpPr>
            <p:spPr bwMode="auto">
              <a:xfrm rot="20978011">
                <a:off x="3228670" y="3716628"/>
                <a:ext cx="234325" cy="155264"/>
              </a:xfrm>
              <a:prstGeom prst="downArrow">
                <a:avLst>
                  <a:gd name="adj1" fmla="val 50000"/>
                  <a:gd name="adj2" fmla="val 99950"/>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2400" b="0" i="0" u="none" strike="noStrike" cap="none" normalizeH="0" baseline="0">
                  <a:ln>
                    <a:noFill/>
                  </a:ln>
                  <a:solidFill>
                    <a:schemeClr val="tx1"/>
                  </a:solidFill>
                  <a:effectLst/>
                  <a:latin typeface="Arial" charset="0"/>
                  <a:ea typeface="ＭＳ Ｐゴシック" pitchFamily="-112" charset="-128"/>
                </a:endParaRPr>
              </a:p>
            </p:txBody>
          </p:sp>
          <p:sp>
            <p:nvSpPr>
              <p:cNvPr id="81" name="Arrow: Down 80">
                <a:extLst>
                  <a:ext uri="{FF2B5EF4-FFF2-40B4-BE49-F238E27FC236}">
                    <a16:creationId xmlns:a16="http://schemas.microsoft.com/office/drawing/2014/main" id="{0E37A93F-2C9A-0536-F9A9-FAE8BB79A84A}"/>
                  </a:ext>
                </a:extLst>
              </p:cNvPr>
              <p:cNvSpPr>
                <a:spLocks noChangeAspect="1"/>
              </p:cNvSpPr>
              <p:nvPr/>
            </p:nvSpPr>
            <p:spPr bwMode="auto">
              <a:xfrm rot="11355018">
                <a:off x="1159437" y="3676122"/>
                <a:ext cx="234325" cy="155264"/>
              </a:xfrm>
              <a:prstGeom prst="downArrow">
                <a:avLst>
                  <a:gd name="adj1" fmla="val 50000"/>
                  <a:gd name="adj2" fmla="val 99950"/>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2400" b="0" i="0" u="none" strike="noStrike" cap="none" normalizeH="0" baseline="0">
                  <a:ln>
                    <a:noFill/>
                  </a:ln>
                  <a:solidFill>
                    <a:schemeClr val="tx1"/>
                  </a:solidFill>
                  <a:effectLst/>
                  <a:latin typeface="Arial" charset="0"/>
                  <a:ea typeface="ＭＳ Ｐゴシック" pitchFamily="-112" charset="-128"/>
                </a:endParaRPr>
              </a:p>
            </p:txBody>
          </p:sp>
          <p:sp>
            <p:nvSpPr>
              <p:cNvPr id="82" name="Arrow: Down 81">
                <a:extLst>
                  <a:ext uri="{FF2B5EF4-FFF2-40B4-BE49-F238E27FC236}">
                    <a16:creationId xmlns:a16="http://schemas.microsoft.com/office/drawing/2014/main" id="{4223DEA2-BA86-8BB2-0461-88BA469F6733}"/>
                  </a:ext>
                </a:extLst>
              </p:cNvPr>
              <p:cNvSpPr>
                <a:spLocks noChangeAspect="1"/>
              </p:cNvSpPr>
              <p:nvPr/>
            </p:nvSpPr>
            <p:spPr bwMode="auto">
              <a:xfrm rot="5211896">
                <a:off x="2190814" y="4903342"/>
                <a:ext cx="234325" cy="155264"/>
              </a:xfrm>
              <a:prstGeom prst="downArrow">
                <a:avLst>
                  <a:gd name="adj1" fmla="val 50000"/>
                  <a:gd name="adj2" fmla="val 99950"/>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2400" b="0" i="0" u="none" strike="noStrike" cap="none" normalizeH="0" baseline="0">
                  <a:ln>
                    <a:noFill/>
                  </a:ln>
                  <a:solidFill>
                    <a:schemeClr val="tx1"/>
                  </a:solidFill>
                  <a:effectLst/>
                  <a:latin typeface="Arial" charset="0"/>
                  <a:ea typeface="ＭＳ Ｐゴシック" pitchFamily="-112" charset="-128"/>
                </a:endParaRPr>
              </a:p>
            </p:txBody>
          </p:sp>
        </p:grpSp>
        <p:sp>
          <p:nvSpPr>
            <p:cNvPr id="83" name="Arrow: Down 82">
              <a:extLst>
                <a:ext uri="{FF2B5EF4-FFF2-40B4-BE49-F238E27FC236}">
                  <a16:creationId xmlns:a16="http://schemas.microsoft.com/office/drawing/2014/main" id="{6F7062B1-55CC-2FA8-E993-12737B3ABAFB}"/>
                </a:ext>
              </a:extLst>
            </p:cNvPr>
            <p:cNvSpPr/>
            <p:nvPr/>
          </p:nvSpPr>
          <p:spPr bwMode="auto">
            <a:xfrm>
              <a:off x="2157105" y="5350244"/>
              <a:ext cx="489854" cy="431751"/>
            </a:xfrm>
            <a:prstGeom prst="downArrow">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2400" b="0" i="0" u="none" strike="noStrike" cap="none" normalizeH="0" baseline="0">
                <a:ln>
                  <a:noFill/>
                </a:ln>
                <a:solidFill>
                  <a:schemeClr val="tx1"/>
                </a:solidFill>
                <a:effectLst/>
                <a:latin typeface="Arial" charset="0"/>
                <a:ea typeface="ＭＳ Ｐゴシック" pitchFamily="-112" charset="-128"/>
              </a:endParaRPr>
            </a:p>
          </p:txBody>
        </p:sp>
      </p:grpSp>
      <p:grpSp>
        <p:nvGrpSpPr>
          <p:cNvPr id="4" name="Group 3">
            <a:extLst>
              <a:ext uri="{FF2B5EF4-FFF2-40B4-BE49-F238E27FC236}">
                <a16:creationId xmlns:a16="http://schemas.microsoft.com/office/drawing/2014/main" id="{5B50D0A3-10E0-0244-4E7B-1491B2C4D33F}"/>
              </a:ext>
            </a:extLst>
          </p:cNvPr>
          <p:cNvGrpSpPr/>
          <p:nvPr/>
        </p:nvGrpSpPr>
        <p:grpSpPr>
          <a:xfrm>
            <a:off x="5400291" y="2198123"/>
            <a:ext cx="5283819" cy="3672160"/>
            <a:chOff x="5838441" y="2198123"/>
            <a:chExt cx="5283819" cy="3672160"/>
          </a:xfrm>
        </p:grpSpPr>
        <p:pic>
          <p:nvPicPr>
            <p:cNvPr id="1026" name="Picture 2">
              <a:extLst>
                <a:ext uri="{FF2B5EF4-FFF2-40B4-BE49-F238E27FC236}">
                  <a16:creationId xmlns:a16="http://schemas.microsoft.com/office/drawing/2014/main" id="{E9C2F403-54CC-ECAC-4D32-4911A3B5BA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459" y="2198123"/>
              <a:ext cx="2716074" cy="314603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32D5A74-2C61-E3C5-A6CD-7FEADDC6F1D4}"/>
                </a:ext>
              </a:extLst>
            </p:cNvPr>
            <p:cNvSpPr txBox="1"/>
            <p:nvPr/>
          </p:nvSpPr>
          <p:spPr>
            <a:xfrm>
              <a:off x="5838441" y="5531729"/>
              <a:ext cx="5283819" cy="338554"/>
            </a:xfrm>
            <a:prstGeom prst="rect">
              <a:avLst/>
            </a:prstGeom>
            <a:noFill/>
          </p:spPr>
          <p:txBody>
            <a:bodyPr wrap="none" rtlCol="0">
              <a:spAutoFit/>
            </a:bodyPr>
            <a:lstStyle/>
            <a:p>
              <a:pPr algn="ctr"/>
              <a:r>
                <a:rPr lang="en-NZ" sz="1600" dirty="0">
                  <a:solidFill>
                    <a:schemeClr val="tx2"/>
                  </a:solidFill>
                  <a:hlinkClick r:id="rId5"/>
                </a:rPr>
                <a:t>https://github.com/Plant-Food-Research-Open/moiraine</a:t>
              </a:r>
              <a:endParaRPr lang="en-NZ" sz="1600" dirty="0">
                <a:solidFill>
                  <a:schemeClr val="tx2"/>
                </a:solidFill>
              </a:endParaRPr>
            </a:p>
          </p:txBody>
        </p:sp>
      </p:grpSp>
    </p:spTree>
    <p:extLst>
      <p:ext uri="{BB962C8B-B14F-4D97-AF65-F5344CB8AC3E}">
        <p14:creationId xmlns:p14="http://schemas.microsoft.com/office/powerpoint/2010/main" val="2206772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4"/>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15" grpId="0" animBg="1"/>
      <p:bldP spid="116" grpId="0" animBg="1"/>
      <p:bldP spid="1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28BA7D-6B4C-F684-A216-609343650624}"/>
              </a:ext>
            </a:extLst>
          </p:cNvPr>
          <p:cNvSpPr>
            <a:spLocks noGrp="1"/>
          </p:cNvSpPr>
          <p:nvPr>
            <p:ph type="title"/>
          </p:nvPr>
        </p:nvSpPr>
        <p:spPr/>
        <p:txBody>
          <a:bodyPr/>
          <a:lstStyle/>
          <a:p>
            <a:r>
              <a:rPr lang="en-NZ" dirty="0"/>
              <a:t>Multi-omics analysis</a:t>
            </a:r>
          </a:p>
        </p:txBody>
      </p:sp>
      <p:pic>
        <p:nvPicPr>
          <p:cNvPr id="4" name="Content Placeholder 3" descr="Screen Clipping">
            <a:extLst>
              <a:ext uri="{FF2B5EF4-FFF2-40B4-BE49-F238E27FC236}">
                <a16:creationId xmlns:a16="http://schemas.microsoft.com/office/drawing/2014/main" id="{B829BF4C-9127-0972-98D0-9549053971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9754" y="1260475"/>
            <a:ext cx="8094080" cy="5264150"/>
          </a:xfrm>
          <a:prstGeom prst="rect">
            <a:avLst/>
          </a:prstGeom>
        </p:spPr>
      </p:pic>
      <p:sp>
        <p:nvSpPr>
          <p:cNvPr id="5" name="Oval 4">
            <a:extLst>
              <a:ext uri="{FF2B5EF4-FFF2-40B4-BE49-F238E27FC236}">
                <a16:creationId xmlns:a16="http://schemas.microsoft.com/office/drawing/2014/main" id="{24921DD0-A749-291D-FC3A-688E2DC6E51A}"/>
              </a:ext>
            </a:extLst>
          </p:cNvPr>
          <p:cNvSpPr/>
          <p:nvPr/>
        </p:nvSpPr>
        <p:spPr bwMode="auto">
          <a:xfrm>
            <a:off x="9274629" y="3819838"/>
            <a:ext cx="205273" cy="195943"/>
          </a:xfrm>
          <a:prstGeom prst="ellipse">
            <a:avLst/>
          </a:prstGeom>
          <a:noFill/>
          <a:ln w="381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2400" b="0" i="0" u="none" strike="noStrike" cap="none" normalizeH="0" baseline="0">
              <a:ln>
                <a:noFill/>
              </a:ln>
              <a:solidFill>
                <a:schemeClr val="tx1"/>
              </a:solidFill>
              <a:effectLst/>
              <a:latin typeface="Arial" charset="0"/>
              <a:ea typeface="ＭＳ Ｐゴシック" pitchFamily="-112" charset="-128"/>
            </a:endParaRPr>
          </a:p>
        </p:txBody>
      </p:sp>
      <p:sp>
        <p:nvSpPr>
          <p:cNvPr id="6" name="TextBox 5">
            <a:extLst>
              <a:ext uri="{FF2B5EF4-FFF2-40B4-BE49-F238E27FC236}">
                <a16:creationId xmlns:a16="http://schemas.microsoft.com/office/drawing/2014/main" id="{4FD65325-EB52-DF65-2632-16D6A5CF38B7}"/>
              </a:ext>
            </a:extLst>
          </p:cNvPr>
          <p:cNvSpPr txBox="1"/>
          <p:nvPr/>
        </p:nvSpPr>
        <p:spPr>
          <a:xfrm>
            <a:off x="9369179" y="3579255"/>
            <a:ext cx="1546133" cy="338554"/>
          </a:xfrm>
          <a:prstGeom prst="rect">
            <a:avLst/>
          </a:prstGeom>
          <a:noFill/>
        </p:spPr>
        <p:txBody>
          <a:bodyPr wrap="square" rtlCol="0">
            <a:spAutoFit/>
          </a:bodyPr>
          <a:lstStyle/>
          <a:p>
            <a:pPr algn="ctr"/>
            <a:r>
              <a:rPr lang="en-NZ" sz="1600" b="1" dirty="0">
                <a:solidFill>
                  <a:schemeClr val="tx2"/>
                </a:solidFill>
              </a:rPr>
              <a:t>Bruising trait</a:t>
            </a:r>
          </a:p>
        </p:txBody>
      </p:sp>
    </p:spTree>
    <p:extLst>
      <p:ext uri="{BB962C8B-B14F-4D97-AF65-F5344CB8AC3E}">
        <p14:creationId xmlns:p14="http://schemas.microsoft.com/office/powerpoint/2010/main" val="451270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ctr"/>
          <a:lstStyle/>
          <a:p>
            <a:pPr>
              <a:buFont typeface="Arial" panose="020B0604020202020204" pitchFamily="34" charset="0"/>
              <a:buChar char="•"/>
            </a:pPr>
            <a:r>
              <a:rPr lang="en-NZ" dirty="0">
                <a:solidFill>
                  <a:schemeClr val="tx1"/>
                </a:solidFill>
              </a:rPr>
              <a:t>Susan Thomson</a:t>
            </a:r>
          </a:p>
          <a:p>
            <a:pPr>
              <a:buFont typeface="Arial" panose="020B0604020202020204" pitchFamily="34" charset="0"/>
              <a:buChar char="•"/>
            </a:pPr>
            <a:r>
              <a:rPr lang="en-NZ" dirty="0">
                <a:solidFill>
                  <a:schemeClr val="tx1"/>
                </a:solidFill>
              </a:rPr>
              <a:t>Samantha Baldwin</a:t>
            </a:r>
          </a:p>
          <a:p>
            <a:pPr>
              <a:buFont typeface="Arial" panose="020B0604020202020204" pitchFamily="34" charset="0"/>
              <a:buChar char="•"/>
            </a:pPr>
            <a:r>
              <a:rPr lang="en-NZ" dirty="0">
                <a:solidFill>
                  <a:schemeClr val="tx1"/>
                </a:solidFill>
              </a:rPr>
              <a:t>Matthieu Vignes (Massey University)</a:t>
            </a:r>
          </a:p>
          <a:p>
            <a:pPr>
              <a:buFont typeface="Arial" panose="020B0604020202020204" pitchFamily="34" charset="0"/>
              <a:buChar char="•"/>
            </a:pPr>
            <a:r>
              <a:rPr lang="en-NZ" dirty="0">
                <a:solidFill>
                  <a:schemeClr val="tx1"/>
                </a:solidFill>
              </a:rPr>
              <a:t>Patrick Biggs (Massey University)</a:t>
            </a:r>
          </a:p>
          <a:p>
            <a:pPr>
              <a:buFont typeface="Arial" panose="020B0604020202020204" pitchFamily="34" charset="0"/>
              <a:buChar char="•"/>
            </a:pPr>
            <a:r>
              <a:rPr lang="en-NZ" dirty="0">
                <a:solidFill>
                  <a:schemeClr val="tx1"/>
                </a:solidFill>
              </a:rPr>
              <a:t>Rebecca Bloomer</a:t>
            </a:r>
          </a:p>
          <a:p>
            <a:pPr>
              <a:buFont typeface="Arial" panose="020B0604020202020204" pitchFamily="34" charset="0"/>
              <a:buChar char="•"/>
            </a:pPr>
            <a:r>
              <a:rPr lang="en-NZ" dirty="0">
                <a:solidFill>
                  <a:schemeClr val="tx1"/>
                </a:solidFill>
              </a:rPr>
              <a:t>Katrina Monaghan</a:t>
            </a:r>
          </a:p>
          <a:p>
            <a:pPr>
              <a:buFont typeface="Arial" panose="020B0604020202020204" pitchFamily="34" charset="0"/>
              <a:buChar char="•"/>
            </a:pPr>
            <a:r>
              <a:rPr lang="en-NZ" dirty="0">
                <a:solidFill>
                  <a:schemeClr val="tx1"/>
                </a:solidFill>
              </a:rPr>
              <a:t>Nigel Joyce</a:t>
            </a:r>
          </a:p>
          <a:p>
            <a:pPr>
              <a:buFont typeface="Arial" panose="020B0604020202020204" pitchFamily="34" charset="0"/>
              <a:buChar char="•"/>
            </a:pPr>
            <a:r>
              <a:rPr lang="en-NZ" dirty="0">
                <a:solidFill>
                  <a:schemeClr val="tx1"/>
                </a:solidFill>
              </a:rPr>
              <a:t>Martin Shaw</a:t>
            </a:r>
          </a:p>
          <a:p>
            <a:pPr>
              <a:buFont typeface="Arial" panose="020B0604020202020204" pitchFamily="34" charset="0"/>
              <a:buChar char="•"/>
            </a:pPr>
            <a:r>
              <a:rPr lang="en-NZ" dirty="0">
                <a:solidFill>
                  <a:schemeClr val="tx1"/>
                </a:solidFill>
              </a:rPr>
              <a:t>Kathryn Wright</a:t>
            </a:r>
          </a:p>
        </p:txBody>
      </p:sp>
      <p:sp>
        <p:nvSpPr>
          <p:cNvPr id="3" name="Title 2"/>
          <p:cNvSpPr>
            <a:spLocks noGrp="1"/>
          </p:cNvSpPr>
          <p:nvPr>
            <p:ph type="title"/>
          </p:nvPr>
        </p:nvSpPr>
        <p:spPr/>
        <p:txBody>
          <a:bodyPr/>
          <a:lstStyle/>
          <a:p>
            <a:r>
              <a:rPr lang="en-NZ" dirty="0"/>
              <a:t>Acknowledgments</a:t>
            </a:r>
          </a:p>
        </p:txBody>
      </p:sp>
      <p:pic>
        <p:nvPicPr>
          <p:cNvPr id="4" name="Picture 3">
            <a:extLst>
              <a:ext uri="{FF2B5EF4-FFF2-40B4-BE49-F238E27FC236}">
                <a16:creationId xmlns:a16="http://schemas.microsoft.com/office/drawing/2014/main" id="{F7BF2FD8-29F2-5048-9214-BEB511A359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6225" y="2190289"/>
            <a:ext cx="4286102" cy="1814554"/>
          </a:xfrm>
          <a:prstGeom prst="rect">
            <a:avLst/>
          </a:prstGeom>
        </p:spPr>
      </p:pic>
      <p:pic>
        <p:nvPicPr>
          <p:cNvPr id="1026" name="Picture 2" descr="New Titles - Massey Univers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3802" y="4742001"/>
            <a:ext cx="4490948" cy="912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771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AE05FEC-5112-0D4F-9040-52AB1DC66EF2}"/>
              </a:ext>
            </a:extLst>
          </p:cNvPr>
          <p:cNvSpPr>
            <a:spLocks noGrp="1"/>
          </p:cNvSpPr>
          <p:nvPr>
            <p:ph type="subTitle" idx="1"/>
          </p:nvPr>
        </p:nvSpPr>
        <p:spPr/>
        <p:txBody>
          <a:bodyPr/>
          <a:lstStyle/>
          <a:p>
            <a:r>
              <a:rPr lang="en-NZ" dirty="0"/>
              <a:t>olivia.angelin-bonnet@plantandfood.co.nz</a:t>
            </a:r>
          </a:p>
        </p:txBody>
      </p:sp>
    </p:spTree>
    <p:extLst>
      <p:ext uri="{BB962C8B-B14F-4D97-AF65-F5344CB8AC3E}">
        <p14:creationId xmlns:p14="http://schemas.microsoft.com/office/powerpoint/2010/main" val="1976891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904AF-0930-00C0-2163-DDC948302288}"/>
              </a:ext>
            </a:extLst>
          </p:cNvPr>
          <p:cNvSpPr>
            <a:spLocks noGrp="1"/>
          </p:cNvSpPr>
          <p:nvPr>
            <p:ph type="title"/>
          </p:nvPr>
        </p:nvSpPr>
        <p:spPr/>
        <p:txBody>
          <a:bodyPr/>
          <a:lstStyle/>
          <a:p>
            <a:r>
              <a:rPr lang="en-NZ" dirty="0"/>
              <a:t>Presentation disclaimer</a:t>
            </a:r>
          </a:p>
        </p:txBody>
      </p:sp>
      <p:sp>
        <p:nvSpPr>
          <p:cNvPr id="7" name="TextBox 6">
            <a:extLst>
              <a:ext uri="{FF2B5EF4-FFF2-40B4-BE49-F238E27FC236}">
                <a16:creationId xmlns:a16="http://schemas.microsoft.com/office/drawing/2014/main" id="{BFA0104B-6D4A-DA60-40DB-EB45651D1E2E}"/>
              </a:ext>
            </a:extLst>
          </p:cNvPr>
          <p:cNvSpPr txBox="1"/>
          <p:nvPr/>
        </p:nvSpPr>
        <p:spPr>
          <a:xfrm>
            <a:off x="720000" y="6159500"/>
            <a:ext cx="6252300" cy="369332"/>
          </a:xfrm>
          <a:prstGeom prst="rect">
            <a:avLst/>
          </a:prstGeom>
          <a:noFill/>
        </p:spPr>
        <p:txBody>
          <a:bodyPr wrap="square" rtlCol="0">
            <a:spAutoFit/>
          </a:bodyPr>
          <a:lstStyle/>
          <a:p>
            <a:r>
              <a:rPr lang="en-NZ" altLang="en-US" sz="600" kern="0" dirty="0">
                <a:solidFill>
                  <a:schemeClr val="tx2"/>
                </a:solidFill>
                <a:latin typeface="Arial" panose="020B0604020202020204" pitchFamily="34" charset="0"/>
                <a:ea typeface="Calibri" panose="020F0502020204030204" pitchFamily="34" charset="0"/>
                <a:cs typeface="Arial" panose="020B0604020202020204" pitchFamily="34" charset="0"/>
              </a:rPr>
              <a:t>This report has been prepared by The New Zealand Institute for Plant and Food Research Limited (Plant &amp; Food Research). </a:t>
            </a:r>
            <a:br>
              <a:rPr lang="en-NZ" altLang="en-US" sz="600" kern="0" dirty="0">
                <a:solidFill>
                  <a:schemeClr val="tx2"/>
                </a:solidFill>
                <a:latin typeface="Arial" panose="020B0604020202020204" pitchFamily="34" charset="0"/>
                <a:ea typeface="Calibri" panose="020F0502020204030204" pitchFamily="34" charset="0"/>
                <a:cs typeface="Arial" panose="020B0604020202020204" pitchFamily="34" charset="0"/>
              </a:rPr>
            </a:br>
            <a:r>
              <a:rPr lang="en-NZ" altLang="en-US" sz="600" kern="0" dirty="0">
                <a:solidFill>
                  <a:schemeClr val="tx2"/>
                </a:solidFill>
                <a:latin typeface="Arial" panose="020B0604020202020204" pitchFamily="34" charset="0"/>
                <a:ea typeface="Calibri" panose="020F0502020204030204" pitchFamily="34" charset="0"/>
                <a:cs typeface="Arial" panose="020B0604020202020204" pitchFamily="34" charset="0"/>
              </a:rPr>
              <a:t>Head Office: 120 Mt Albert Road, Sandringham, Auckland 1025, New Zealand, Tel: +64 9 925 7000, Fax: +64 9 925 7001. </a:t>
            </a:r>
            <a:br>
              <a:rPr lang="en-NZ" altLang="en-US" sz="600" kern="0" dirty="0">
                <a:solidFill>
                  <a:schemeClr val="tx2"/>
                </a:solidFill>
                <a:latin typeface="Arial" panose="020B0604020202020204" pitchFamily="34" charset="0"/>
                <a:ea typeface="Calibri" panose="020F0502020204030204" pitchFamily="34" charset="0"/>
                <a:cs typeface="Arial" panose="020B0604020202020204" pitchFamily="34" charset="0"/>
              </a:rPr>
            </a:br>
            <a:r>
              <a:rPr lang="en-NZ" altLang="en-US" sz="600" kern="0" dirty="0">
                <a:solidFill>
                  <a:schemeClr val="tx2"/>
                </a:solidFill>
                <a:latin typeface="Arial" panose="020B0604020202020204" pitchFamily="34" charset="0"/>
                <a:ea typeface="Calibri" panose="020F0502020204030204" pitchFamily="34" charset="0"/>
                <a:cs typeface="Arial" panose="020B0604020202020204" pitchFamily="34" charset="0"/>
              </a:rPr>
              <a:t>www.plantandfood.co.nz</a:t>
            </a:r>
            <a:endParaRPr lang="en-NZ" sz="600" dirty="0">
              <a:solidFill>
                <a:schemeClr val="tx2"/>
              </a:solidFill>
            </a:endParaRPr>
          </a:p>
        </p:txBody>
      </p:sp>
      <p:sp>
        <p:nvSpPr>
          <p:cNvPr id="3" name="Text Placeholder 3">
            <a:extLst>
              <a:ext uri="{FF2B5EF4-FFF2-40B4-BE49-F238E27FC236}">
                <a16:creationId xmlns:a16="http://schemas.microsoft.com/office/drawing/2014/main" id="{9526763E-DD11-27F6-E5B2-E9F8178C96CD}"/>
              </a:ext>
            </a:extLst>
          </p:cNvPr>
          <p:cNvSpPr txBox="1">
            <a:spLocks/>
          </p:cNvSpPr>
          <p:nvPr/>
        </p:nvSpPr>
        <p:spPr>
          <a:xfrm>
            <a:off x="720000" y="1212849"/>
            <a:ext cx="6487250" cy="4724401"/>
          </a:xfrm>
          <a:prstGeom prst="rect">
            <a:avLst/>
          </a:prstGeom>
        </p:spPr>
        <p:txBody>
          <a:bodyPr/>
          <a:lstStyle>
            <a:lvl1pPr marL="455989" indent="-455989" algn="l" rtl="0" eaLnBrk="1" fontAlgn="base" hangingPunct="1">
              <a:spcBef>
                <a:spcPts val="2240"/>
              </a:spcBef>
              <a:spcAft>
                <a:spcPct val="0"/>
              </a:spcAft>
              <a:buFont typeface="Lucida Grande"/>
              <a:buChar char="»"/>
              <a:defRPr sz="2000">
                <a:solidFill>
                  <a:schemeClr val="tx1"/>
                </a:solidFill>
                <a:latin typeface="+mn-lt"/>
                <a:ea typeface="+mn-ea"/>
                <a:cs typeface="+mn-cs"/>
              </a:defRPr>
            </a:lvl1pPr>
            <a:lvl2pPr marL="988775" indent="-379191" algn="l" rtl="0" eaLnBrk="1" fontAlgn="base" hangingPunct="1">
              <a:spcBef>
                <a:spcPts val="576"/>
              </a:spcBef>
              <a:spcAft>
                <a:spcPts val="0"/>
              </a:spcAft>
              <a:buChar char="»"/>
              <a:defRPr sz="1800">
                <a:solidFill>
                  <a:schemeClr val="tx1"/>
                </a:solidFill>
                <a:latin typeface="+mn-lt"/>
                <a:ea typeface="+mn-ea"/>
              </a:defRPr>
            </a:lvl2pPr>
            <a:lvl3pPr marL="1523962" indent="-304792" algn="l" rtl="0" eaLnBrk="1" fontAlgn="base" hangingPunct="1">
              <a:spcBef>
                <a:spcPct val="20000"/>
              </a:spcBef>
              <a:spcAft>
                <a:spcPct val="0"/>
              </a:spcAft>
              <a:buChar char="»"/>
              <a:defRPr sz="1600">
                <a:solidFill>
                  <a:schemeClr val="tx1"/>
                </a:solidFill>
                <a:latin typeface="+mn-lt"/>
                <a:ea typeface="+mn-ea"/>
              </a:defRPr>
            </a:lvl3pPr>
            <a:lvl4pPr marL="2133547" indent="-304792" algn="l" rtl="0" eaLnBrk="1" fontAlgn="base" hangingPunct="1">
              <a:spcBef>
                <a:spcPct val="20000"/>
              </a:spcBef>
              <a:spcAft>
                <a:spcPct val="0"/>
              </a:spcAft>
              <a:buChar char="»"/>
              <a:defRPr sz="1400">
                <a:solidFill>
                  <a:schemeClr val="tx1"/>
                </a:solidFill>
                <a:latin typeface="+mn-lt"/>
                <a:ea typeface="+mn-ea"/>
              </a:defRPr>
            </a:lvl4pPr>
            <a:lvl5pPr marL="2743131" indent="-304792" algn="l" rtl="0" eaLnBrk="1" fontAlgn="base" hangingPunct="1">
              <a:spcBef>
                <a:spcPct val="20000"/>
              </a:spcBef>
              <a:spcAft>
                <a:spcPct val="0"/>
              </a:spcAft>
              <a:buChar char="»"/>
              <a:defRPr sz="1200">
                <a:solidFill>
                  <a:schemeClr val="tx1"/>
                </a:solidFill>
                <a:latin typeface="+mn-lt"/>
                <a:ea typeface="+mn-ea"/>
              </a:defRPr>
            </a:lvl5pPr>
            <a:lvl6pPr marL="3352716" indent="-304792" algn="l" rtl="0" eaLnBrk="1" fontAlgn="base" hangingPunct="1">
              <a:spcBef>
                <a:spcPct val="20000"/>
              </a:spcBef>
              <a:spcAft>
                <a:spcPct val="0"/>
              </a:spcAft>
              <a:buChar char="»"/>
              <a:defRPr sz="1867">
                <a:solidFill>
                  <a:schemeClr val="tx1"/>
                </a:solidFill>
                <a:latin typeface="+mn-lt"/>
                <a:ea typeface="+mn-ea"/>
              </a:defRPr>
            </a:lvl6pPr>
            <a:lvl7pPr marL="3962301" indent="-304792" algn="l" rtl="0" eaLnBrk="1" fontAlgn="base" hangingPunct="1">
              <a:spcBef>
                <a:spcPct val="20000"/>
              </a:spcBef>
              <a:spcAft>
                <a:spcPct val="0"/>
              </a:spcAft>
              <a:buChar char="»"/>
              <a:defRPr sz="1867">
                <a:solidFill>
                  <a:schemeClr val="tx1"/>
                </a:solidFill>
                <a:latin typeface="+mn-lt"/>
                <a:ea typeface="+mn-ea"/>
              </a:defRPr>
            </a:lvl7pPr>
            <a:lvl8pPr marL="4571886" indent="-304792" algn="l" rtl="0" eaLnBrk="1" fontAlgn="base" hangingPunct="1">
              <a:spcBef>
                <a:spcPct val="20000"/>
              </a:spcBef>
              <a:spcAft>
                <a:spcPct val="0"/>
              </a:spcAft>
              <a:buChar char="»"/>
              <a:defRPr sz="1867">
                <a:solidFill>
                  <a:schemeClr val="tx1"/>
                </a:solidFill>
                <a:latin typeface="+mn-lt"/>
                <a:ea typeface="+mn-ea"/>
              </a:defRPr>
            </a:lvl8pPr>
            <a:lvl9pPr marL="5181470" indent="-304792" algn="l" rtl="0" eaLnBrk="1" fontAlgn="base" hangingPunct="1">
              <a:spcBef>
                <a:spcPct val="20000"/>
              </a:spcBef>
              <a:spcAft>
                <a:spcPct val="0"/>
              </a:spcAft>
              <a:buChar char="»"/>
              <a:defRPr sz="1867">
                <a:solidFill>
                  <a:schemeClr val="tx1"/>
                </a:solidFill>
                <a:latin typeface="+mn-lt"/>
                <a:ea typeface="+mn-ea"/>
              </a:defRPr>
            </a:lvl9pPr>
          </a:lstStyle>
          <a:p>
            <a:pPr marL="0" indent="0">
              <a:spcBef>
                <a:spcPts val="0"/>
              </a:spcBef>
              <a:buNone/>
            </a:pPr>
            <a:r>
              <a:rPr lang="en-NZ" sz="1200" b="1" kern="0" dirty="0">
                <a:solidFill>
                  <a:schemeClr val="tx2"/>
                </a:solidFill>
              </a:rPr>
              <a:t>Presentation for</a:t>
            </a:r>
            <a:br>
              <a:rPr lang="en-NZ" sz="1200" b="1" kern="0" dirty="0"/>
            </a:br>
            <a:r>
              <a:rPr lang="en-NZ" sz="1200" kern="0" dirty="0">
                <a:solidFill>
                  <a:schemeClr val="tx2"/>
                </a:solidFill>
              </a:rPr>
              <a:t>Statistical Genetics Workshop, Lincoln, 10 April 2024</a:t>
            </a:r>
            <a:br>
              <a:rPr lang="en-NZ" sz="1000" b="1" kern="0" dirty="0"/>
            </a:br>
            <a:endParaRPr lang="en-NZ" sz="1000" kern="0" dirty="0"/>
          </a:p>
          <a:p>
            <a:pPr marL="0" indent="0">
              <a:spcBef>
                <a:spcPts val="0"/>
              </a:spcBef>
              <a:buNone/>
            </a:pPr>
            <a:br>
              <a:rPr lang="en-NZ" sz="1000" b="1" kern="0" dirty="0"/>
            </a:br>
            <a:endParaRPr lang="en-NZ" sz="1000" b="1" kern="0" dirty="0"/>
          </a:p>
          <a:p>
            <a:pPr marL="0" indent="0">
              <a:spcBef>
                <a:spcPts val="0"/>
              </a:spcBef>
              <a:buNone/>
            </a:pPr>
            <a:r>
              <a:rPr lang="en-NZ" sz="1000" b="1" kern="0" dirty="0">
                <a:solidFill>
                  <a:schemeClr val="tx2"/>
                </a:solidFill>
              </a:rPr>
              <a:t>Publication data:</a:t>
            </a:r>
            <a:br>
              <a:rPr lang="en-NZ" sz="1000" kern="0" dirty="0"/>
            </a:br>
            <a:r>
              <a:rPr lang="en-NZ" sz="1000" kern="0" dirty="0">
                <a:solidFill>
                  <a:schemeClr val="tx2"/>
                </a:solidFill>
              </a:rPr>
              <a:t>Angelin-Bonnet O, Thomson S, Vignes M, Biggs PJ, Monaghan K, Bloomer R, Wright K, Baldwin S. April 2024. </a:t>
            </a:r>
            <a:r>
              <a:rPr lang="en-US" sz="1000" kern="0" dirty="0">
                <a:solidFill>
                  <a:schemeClr val="tx2"/>
                </a:solidFill>
              </a:rPr>
              <a:t>Investigating the genetic components of tuber bruising in a breeding population of tetraploid potatoes</a:t>
            </a:r>
            <a:r>
              <a:rPr lang="en-NZ" sz="1000" kern="0" dirty="0"/>
              <a:t>.</a:t>
            </a:r>
            <a:r>
              <a:rPr lang="en-NZ" sz="1000" dirty="0"/>
              <a:t> </a:t>
            </a:r>
            <a:r>
              <a:rPr lang="en-NZ" sz="1000" kern="0" dirty="0">
                <a:solidFill>
                  <a:schemeClr val="tx2"/>
                </a:solidFill>
              </a:rPr>
              <a:t>A Plant &amp; Food Research PowerPoint presentation. PFR SPTS No. 25374,</a:t>
            </a:r>
            <a:endParaRPr lang="en-NZ" sz="1000" kern="0" dirty="0">
              <a:solidFill>
                <a:srgbClr val="FF0000"/>
              </a:solidFill>
            </a:endParaRPr>
          </a:p>
          <a:p>
            <a:pPr marL="0" indent="0">
              <a:spcBef>
                <a:spcPts val="0"/>
              </a:spcBef>
              <a:buNone/>
            </a:pPr>
            <a:endParaRPr lang="en-NZ" sz="1000" kern="0" dirty="0"/>
          </a:p>
          <a:p>
            <a:pPr marL="0" indent="0">
              <a:spcBef>
                <a:spcPts val="0"/>
              </a:spcBef>
              <a:buNone/>
            </a:pPr>
            <a:r>
              <a:rPr lang="en-NZ" sz="1000" b="1" kern="0" dirty="0">
                <a:solidFill>
                  <a:schemeClr val="tx2"/>
                </a:solidFill>
              </a:rPr>
              <a:t>Presentation prepared by: </a:t>
            </a:r>
            <a:br>
              <a:rPr lang="en-NZ" sz="1000" kern="0" dirty="0"/>
            </a:br>
            <a:r>
              <a:rPr lang="en-NZ" sz="1000" kern="0" dirty="0">
                <a:solidFill>
                  <a:schemeClr val="tx2"/>
                </a:solidFill>
              </a:rPr>
              <a:t>Olivia Angelin-Bonnet</a:t>
            </a:r>
            <a:br>
              <a:rPr lang="en-NZ" sz="1000" kern="0" dirty="0"/>
            </a:br>
            <a:r>
              <a:rPr lang="en-NZ" sz="1000" kern="0" dirty="0">
                <a:solidFill>
                  <a:schemeClr val="tx2"/>
                </a:solidFill>
              </a:rPr>
              <a:t>Statistical</a:t>
            </a:r>
            <a:r>
              <a:rPr lang="en-NZ" sz="1000" kern="0" dirty="0"/>
              <a:t> </a:t>
            </a:r>
            <a:r>
              <a:rPr lang="en-NZ" sz="1000" kern="0" dirty="0">
                <a:solidFill>
                  <a:schemeClr val="tx2"/>
                </a:solidFill>
              </a:rPr>
              <a:t>Scientist, Statistical Science</a:t>
            </a:r>
          </a:p>
          <a:p>
            <a:pPr marL="0" indent="0">
              <a:spcBef>
                <a:spcPts val="0"/>
              </a:spcBef>
              <a:buNone/>
            </a:pPr>
            <a:r>
              <a:rPr lang="en-NZ" sz="1000" kern="0" dirty="0">
                <a:solidFill>
                  <a:schemeClr val="tx2"/>
                </a:solidFill>
              </a:rPr>
              <a:t>April 2024</a:t>
            </a:r>
            <a:br>
              <a:rPr lang="en-NZ" sz="1000" kern="0" dirty="0"/>
            </a:br>
            <a:endParaRPr lang="en-NZ" sz="1000" kern="0" dirty="0"/>
          </a:p>
          <a:p>
            <a:pPr marL="0" indent="0">
              <a:spcBef>
                <a:spcPts val="0"/>
              </a:spcBef>
              <a:buNone/>
            </a:pPr>
            <a:r>
              <a:rPr lang="en-NZ" sz="1000" b="1" kern="0" dirty="0">
                <a:solidFill>
                  <a:schemeClr val="tx2"/>
                </a:solidFill>
              </a:rPr>
              <a:t>Presentation approved by:</a:t>
            </a:r>
            <a:br>
              <a:rPr lang="en-NZ" sz="1000" kern="0" dirty="0"/>
            </a:br>
            <a:r>
              <a:rPr lang="en-NZ" sz="1000" kern="0" dirty="0">
                <a:solidFill>
                  <a:schemeClr val="tx2"/>
                </a:solidFill>
              </a:rPr>
              <a:t>Mark Wohlers</a:t>
            </a:r>
            <a:br>
              <a:rPr lang="en-NZ" sz="1000" kern="0" dirty="0"/>
            </a:br>
            <a:r>
              <a:rPr lang="en-NZ" sz="1000" kern="0" dirty="0">
                <a:solidFill>
                  <a:schemeClr val="tx2"/>
                </a:solidFill>
              </a:rPr>
              <a:t>Science Group Leader, Data Science</a:t>
            </a:r>
            <a:br>
              <a:rPr lang="en-NZ" sz="1000" kern="0" dirty="0">
                <a:solidFill>
                  <a:schemeClr val="tx2"/>
                </a:solidFill>
                <a:highlight>
                  <a:srgbClr val="00FFFF"/>
                </a:highlight>
              </a:rPr>
            </a:br>
            <a:r>
              <a:rPr lang="en-NZ" sz="1000" kern="0" dirty="0">
                <a:solidFill>
                  <a:schemeClr val="tx2"/>
                </a:solidFill>
              </a:rPr>
              <a:t>April 2024</a:t>
            </a:r>
            <a:endParaRPr lang="en-NZ" sz="1000" kern="0" dirty="0">
              <a:solidFill>
                <a:schemeClr val="tx2"/>
              </a:solidFill>
              <a:highlight>
                <a:srgbClr val="FFFF00"/>
              </a:highlight>
            </a:endParaRPr>
          </a:p>
          <a:p>
            <a:pPr marL="0" indent="0">
              <a:spcBef>
                <a:spcPts val="0"/>
              </a:spcBef>
              <a:buNone/>
            </a:pPr>
            <a:endParaRPr lang="en-NZ" sz="1000" kern="0" dirty="0"/>
          </a:p>
          <a:p>
            <a:pPr marL="0" indent="0">
              <a:spcBef>
                <a:spcPts val="0"/>
              </a:spcBef>
              <a:buNone/>
            </a:pPr>
            <a:endParaRPr lang="en-NZ" sz="1000" kern="0" dirty="0"/>
          </a:p>
          <a:p>
            <a:pPr marL="0" indent="0">
              <a:spcBef>
                <a:spcPts val="0"/>
              </a:spcBef>
              <a:buNone/>
            </a:pPr>
            <a:r>
              <a:rPr lang="en-NZ" sz="1000" b="1" kern="0" dirty="0">
                <a:solidFill>
                  <a:schemeClr val="tx2"/>
                </a:solidFill>
              </a:rPr>
              <a:t>For more information contact:</a:t>
            </a:r>
            <a:br>
              <a:rPr lang="en-NZ" sz="1000" b="1" kern="0" dirty="0"/>
            </a:br>
            <a:r>
              <a:rPr lang="en-NZ" sz="1000" kern="0" dirty="0">
                <a:solidFill>
                  <a:schemeClr val="tx2"/>
                </a:solidFill>
              </a:rPr>
              <a:t>Olivia Angelin-Bonnet</a:t>
            </a:r>
          </a:p>
          <a:p>
            <a:pPr marL="0" indent="0">
              <a:spcBef>
                <a:spcPts val="0"/>
              </a:spcBef>
              <a:buNone/>
            </a:pPr>
            <a:r>
              <a:rPr lang="en-NZ" altLang="en-US" sz="1000" kern="0" dirty="0">
                <a:solidFill>
                  <a:schemeClr val="tx2"/>
                </a:solidFill>
              </a:rPr>
              <a:t>Email: olivia.angelin-bonnet@plantandfood.co.nz</a:t>
            </a:r>
            <a:r>
              <a:rPr lang="en-NZ" sz="1000" kern="0" dirty="0">
                <a:solidFill>
                  <a:schemeClr val="tx2"/>
                </a:solidFill>
              </a:rPr>
              <a:t> </a:t>
            </a:r>
          </a:p>
        </p:txBody>
      </p:sp>
      <p:sp>
        <p:nvSpPr>
          <p:cNvPr id="4" name="TextBox 3">
            <a:extLst>
              <a:ext uri="{FF2B5EF4-FFF2-40B4-BE49-F238E27FC236}">
                <a16:creationId xmlns:a16="http://schemas.microsoft.com/office/drawing/2014/main" id="{F0238355-E303-0D09-E4D6-498C76526FB2}"/>
              </a:ext>
            </a:extLst>
          </p:cNvPr>
          <p:cNvSpPr txBox="1"/>
          <p:nvPr/>
        </p:nvSpPr>
        <p:spPr>
          <a:xfrm>
            <a:off x="8700940" y="1659457"/>
            <a:ext cx="3026004" cy="3634429"/>
          </a:xfrm>
          <a:prstGeom prst="rect">
            <a:avLst/>
          </a:prstGeom>
          <a:solidFill>
            <a:schemeClr val="bg2"/>
          </a:solidFill>
        </p:spPr>
        <p:txBody>
          <a:bodyPr wrap="square" lIns="144000" tIns="108000" rIns="144000" bIns="108000" rtlCol="0" anchor="ctr">
            <a:spAutoFit/>
          </a:bodyPr>
          <a:lstStyle/>
          <a:p>
            <a:pPr marR="0" lvl="0" algn="l" defTabSz="914400" rtl="0" eaLnBrk="0" fontAlgn="base" latinLnBrk="0" hangingPunct="0">
              <a:lnSpc>
                <a:spcPct val="100000"/>
              </a:lnSpc>
              <a:spcBef>
                <a:spcPct val="0"/>
              </a:spcBef>
              <a:spcAft>
                <a:spcPts val="300"/>
              </a:spcAft>
              <a:buClrTx/>
              <a:buSzTx/>
              <a:buFontTx/>
              <a:buNone/>
              <a:tabLst/>
            </a:pPr>
            <a:r>
              <a:rPr kumimoji="0" lang="en-NZ" altLang="en-US" sz="650" b="1" i="0" u="none" strike="noStrike" cap="none" normalizeH="0" baseline="0" dirty="0">
                <a:ln>
                  <a:noFill/>
                </a:ln>
                <a:solidFill>
                  <a:schemeClr val="tx2">
                    <a:lumMod val="50000"/>
                  </a:schemeClr>
                </a:solidFill>
                <a:effectLst/>
                <a:latin typeface="Arial" panose="020B0604020202020204" pitchFamily="34" charset="0"/>
                <a:ea typeface="Calibri" panose="020F0502020204030204" pitchFamily="34" charset="0"/>
                <a:cs typeface="Arial Bold" panose="020B0704020202020204" pitchFamily="34" charset="0"/>
              </a:rPr>
              <a:t>DISCLAIMER</a:t>
            </a:r>
            <a:endParaRPr kumimoji="0" lang="en-NZ" altLang="en-US" sz="650" b="1" i="0" u="none" strike="noStrike" cap="none" normalizeH="0" baseline="0" dirty="0">
              <a:ln>
                <a:noFill/>
              </a:ln>
              <a:solidFill>
                <a:schemeClr val="tx2">
                  <a:lumMod val="50000"/>
                </a:schemeClr>
              </a:solidFill>
              <a:effectLst/>
            </a:endParaRPr>
          </a:p>
          <a:p>
            <a:pPr marR="0" lvl="0" algn="l" defTabSz="914400" rtl="0" eaLnBrk="0" fontAlgn="base" latinLnBrk="0" hangingPunct="0">
              <a:lnSpc>
                <a:spcPct val="100000"/>
              </a:lnSpc>
              <a:spcBef>
                <a:spcPct val="0"/>
              </a:spcBef>
              <a:spcAft>
                <a:spcPct val="0"/>
              </a:spcAft>
              <a:buClrTx/>
              <a:buSzTx/>
              <a:buFontTx/>
              <a:buNone/>
              <a:tabLst/>
            </a:pPr>
            <a:r>
              <a:rPr kumimoji="0" lang="en-NZ" altLang="en-US" sz="650" i="0" u="none" strike="noStrike" cap="none" normalizeH="0" baseline="0" dirty="0">
                <a:ln>
                  <a:noFill/>
                </a:ln>
                <a:solidFill>
                  <a:schemeClr val="tx2">
                    <a:lumMod val="50000"/>
                  </a:schemeClr>
                </a:solidFill>
                <a:effectLst/>
                <a:latin typeface="Arial" panose="020B0604020202020204" pitchFamily="34" charset="0"/>
                <a:ea typeface="Calibri" panose="020F0502020204030204" pitchFamily="34" charset="0"/>
                <a:cs typeface="Arial" panose="020B0604020202020204" pitchFamily="34" charset="0"/>
              </a:rPr>
              <a:t>The New Zealand Institute for Plant and Food Research Limited does not give any prediction, warranty or assurance in relation to the accuracy of or fitness for any particular use or application of, any information or scientific or other result contained in this presentation. Neither The New Zealand Institute for Plant and Food Research Limited nor any of its employees, students, contractors, subcontractors or agents shall be liable for any cost (including legal costs), claim, liability, loss, damage, injury or the like, which may be suffered or incurred as a direct or indirect result of the reliance by any person on any information contained in this presentation.</a:t>
            </a:r>
            <a:endParaRPr kumimoji="0" lang="en-NZ" altLang="en-US" sz="650" i="0" u="none" strike="noStrike" cap="none" normalizeH="0" baseline="0" dirty="0">
              <a:ln>
                <a:noFill/>
              </a:ln>
              <a:solidFill>
                <a:schemeClr val="tx2">
                  <a:lumMod val="50000"/>
                </a:schemeClr>
              </a:solidFill>
              <a:effectLst/>
            </a:endParaRPr>
          </a:p>
          <a:p>
            <a:pPr lvl="0" eaLnBrk="0" fontAlgn="base" hangingPunct="0">
              <a:spcBef>
                <a:spcPct val="0"/>
              </a:spcBef>
              <a:spcAft>
                <a:spcPct val="0"/>
              </a:spcAft>
            </a:pPr>
            <a:endParaRPr kumimoji="0" lang="en-NZ" altLang="en-US" sz="650" i="0" u="none" strike="noStrike" cap="none" normalizeH="0" baseline="0" dirty="0">
              <a:ln>
                <a:noFill/>
              </a:ln>
              <a:solidFill>
                <a:schemeClr val="tx2">
                  <a:lumMod val="50000"/>
                </a:schemeClr>
              </a:solidFill>
              <a:effectLst/>
              <a:latin typeface="Arial" panose="020B0604020202020204" pitchFamily="34" charset="0"/>
              <a:ea typeface="Calibri" panose="020F0502020204030204" pitchFamily="34" charset="0"/>
              <a:cs typeface="Arial Bold" panose="020B0704020202020204" pitchFamily="34" charset="0"/>
            </a:endParaRPr>
          </a:p>
          <a:p>
            <a:pPr lvl="0" eaLnBrk="0" fontAlgn="base" hangingPunct="0">
              <a:spcBef>
                <a:spcPct val="0"/>
              </a:spcBef>
              <a:spcAft>
                <a:spcPts val="300"/>
              </a:spcAft>
            </a:pPr>
            <a:r>
              <a:rPr kumimoji="0" lang="en-NZ" altLang="en-US" sz="650" b="1" i="0" u="none" strike="noStrike" cap="none" normalizeH="0" baseline="0" dirty="0">
                <a:ln>
                  <a:noFill/>
                </a:ln>
                <a:solidFill>
                  <a:schemeClr val="tx2">
                    <a:lumMod val="50000"/>
                  </a:schemeClr>
                </a:solidFill>
                <a:effectLst/>
                <a:latin typeface="Arial" panose="020B0604020202020204" pitchFamily="34" charset="0"/>
                <a:ea typeface="Calibri" panose="020F0502020204030204" pitchFamily="34" charset="0"/>
                <a:cs typeface="Arial Bold" panose="020B0704020202020204" pitchFamily="34" charset="0"/>
              </a:rPr>
              <a:t>L</a:t>
            </a:r>
            <a:r>
              <a:rPr kumimoji="0" lang="en-NZ" altLang="en-US" sz="650" b="1" i="0" u="none" strike="noStrike" cap="none" normalizeH="0" baseline="0" dirty="0" bmk="">
                <a:ln>
                  <a:noFill/>
                </a:ln>
                <a:solidFill>
                  <a:schemeClr val="tx2">
                    <a:lumMod val="50000"/>
                  </a:schemeClr>
                </a:solidFill>
                <a:effectLst/>
                <a:latin typeface="Arial" panose="020B0604020202020204" pitchFamily="34" charset="0"/>
                <a:ea typeface="Calibri" panose="020F0502020204030204" pitchFamily="34" charset="0"/>
                <a:cs typeface="Arial Bold" panose="020B0704020202020204" pitchFamily="34" charset="0"/>
              </a:rPr>
              <a:t>IMITED PROTECTION</a:t>
            </a:r>
            <a:endParaRPr kumimoji="0" lang="en-NZ" altLang="en-US" sz="650" b="1" i="0" u="none" strike="noStrike" cap="none" normalizeH="0" baseline="0" dirty="0">
              <a:ln>
                <a:noFill/>
              </a:ln>
              <a:solidFill>
                <a:schemeClr val="tx2">
                  <a:lumMod val="50000"/>
                </a:schemeClr>
              </a:solidFill>
              <a:effectLst/>
            </a:endParaRPr>
          </a:p>
          <a:p>
            <a:pPr lvl="0" eaLnBrk="0" fontAlgn="base" hangingPunct="0">
              <a:spcBef>
                <a:spcPct val="0"/>
              </a:spcBef>
              <a:spcAft>
                <a:spcPct val="0"/>
              </a:spcAft>
            </a:pPr>
            <a:r>
              <a:rPr kumimoji="0" lang="en-NZ" altLang="en-US" sz="650" i="0" u="none" strike="noStrike" cap="none" normalizeH="0" baseline="0" dirty="0">
                <a:ln>
                  <a:noFill/>
                </a:ln>
                <a:solidFill>
                  <a:schemeClr val="tx2">
                    <a:lumMod val="50000"/>
                  </a:schemeClr>
                </a:solidFill>
                <a:effectLst/>
                <a:latin typeface="Arial" panose="020B0604020202020204" pitchFamily="34" charset="0"/>
                <a:ea typeface="Calibri" panose="020F0502020204030204" pitchFamily="34" charset="0"/>
                <a:cs typeface="Arial" panose="020B0604020202020204" pitchFamily="34" charset="0"/>
              </a:rPr>
              <a:t>This presentation may be reproduced in full, but not in part, without the prior written permission of The New Zealand Institute for Plant and Food Research Limited. To request permission to reproduce the presentation in part, write to: The Science Publication Office, The New Zealand Institute for Plant and Food Research Limited – Postal Address: Private Bag 92169, Victoria Street West, Auckland 1142, New Zealand; </a:t>
            </a:r>
            <a:br>
              <a:rPr kumimoji="0" lang="en-NZ" altLang="en-US" sz="650" i="0" u="none" strike="noStrike" cap="none" normalizeH="0" baseline="0" dirty="0">
                <a:ln>
                  <a:noFill/>
                </a:ln>
                <a:solidFill>
                  <a:schemeClr val="tx2">
                    <a:lumMod val="50000"/>
                  </a:schemeClr>
                </a:solidFill>
                <a:effectLst/>
                <a:latin typeface="Arial" panose="020B0604020202020204" pitchFamily="34" charset="0"/>
                <a:ea typeface="Calibri" panose="020F0502020204030204" pitchFamily="34" charset="0"/>
                <a:cs typeface="Arial" panose="020B0604020202020204" pitchFamily="34" charset="0"/>
              </a:rPr>
            </a:br>
            <a:r>
              <a:rPr kumimoji="0" lang="en-NZ" altLang="en-US" sz="650" i="0" u="none" strike="noStrike" cap="none" normalizeH="0" baseline="0" dirty="0">
                <a:ln>
                  <a:noFill/>
                </a:ln>
                <a:solidFill>
                  <a:schemeClr val="tx2">
                    <a:lumMod val="50000"/>
                  </a:schemeClr>
                </a:solidFill>
                <a:effectLst/>
                <a:latin typeface="Arial" panose="020B0604020202020204" pitchFamily="34" charset="0"/>
                <a:ea typeface="Calibri" panose="020F0502020204030204" pitchFamily="34" charset="0"/>
                <a:cs typeface="Arial" panose="020B0604020202020204" pitchFamily="34" charset="0"/>
              </a:rPr>
              <a:t>Email: </a:t>
            </a:r>
            <a:r>
              <a:rPr kumimoji="0" lang="en-NZ" altLang="en-US" sz="650" i="0" u="sng" strike="noStrike" cap="none" normalizeH="0" baseline="0" dirty="0">
                <a:ln>
                  <a:noFill/>
                </a:ln>
                <a:solidFill>
                  <a:schemeClr val="tx2">
                    <a:lumMod val="50000"/>
                  </a:schemeClr>
                </a:solidFill>
                <a:effectLst/>
                <a:latin typeface="Arial" panose="020B0604020202020204" pitchFamily="34" charset="0"/>
                <a:ea typeface="Calibri" panose="020F050202020403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SPO-Team@plantandfood.co.nz</a:t>
            </a:r>
            <a:r>
              <a:rPr kumimoji="0" lang="en-NZ" altLang="en-US" sz="650" i="0" u="none" strike="noStrike" cap="none" normalizeH="0" baseline="0" dirty="0">
                <a:ln>
                  <a:noFill/>
                </a:ln>
                <a:solidFill>
                  <a:schemeClr val="tx2">
                    <a:lumMod val="50000"/>
                  </a:schemeClr>
                </a:solidFill>
                <a:effectLst/>
                <a:latin typeface="Arial" panose="020B0604020202020204" pitchFamily="34" charset="0"/>
                <a:ea typeface="Calibri" panose="020F0502020204030204" pitchFamily="34" charset="0"/>
                <a:cs typeface="Arial" panose="020B0604020202020204" pitchFamily="34" charset="0"/>
              </a:rPr>
              <a:t>.</a:t>
            </a:r>
            <a:endParaRPr kumimoji="0" lang="en-NZ" altLang="en-US" sz="650" i="0" u="none" strike="noStrike" cap="none" normalizeH="0" baseline="0" dirty="0">
              <a:ln>
                <a:noFill/>
              </a:ln>
              <a:solidFill>
                <a:schemeClr val="tx2">
                  <a:lumMod val="50000"/>
                </a:schemeClr>
              </a:solidFill>
              <a:effectLst/>
            </a:endParaRPr>
          </a:p>
          <a:p>
            <a:pPr marR="0" lvl="0" algn="l" defTabSz="914400" rtl="0" eaLnBrk="0" fontAlgn="base" latinLnBrk="0" hangingPunct="0">
              <a:lnSpc>
                <a:spcPct val="100000"/>
              </a:lnSpc>
              <a:spcBef>
                <a:spcPct val="0"/>
              </a:spcBef>
              <a:spcAft>
                <a:spcPct val="0"/>
              </a:spcAft>
              <a:buClrTx/>
              <a:buSzTx/>
              <a:buFontTx/>
              <a:buNone/>
              <a:tabLst/>
            </a:pPr>
            <a:endParaRPr kumimoji="0" lang="en-NZ" altLang="en-US" sz="650" i="0" u="none" strike="noStrike" cap="none" normalizeH="0" baseline="0" dirty="0">
              <a:ln>
                <a:noFill/>
              </a:ln>
              <a:solidFill>
                <a:schemeClr val="tx2">
                  <a:lumMod val="50000"/>
                </a:schemeClr>
              </a:solidFill>
              <a:effectLst/>
            </a:endParaRPr>
          </a:p>
          <a:p>
            <a:pPr marR="0" lvl="0" algn="l" defTabSz="914400" rtl="0" eaLnBrk="0" fontAlgn="base" latinLnBrk="0" hangingPunct="0">
              <a:lnSpc>
                <a:spcPct val="100000"/>
              </a:lnSpc>
              <a:spcBef>
                <a:spcPct val="0"/>
              </a:spcBef>
              <a:spcAft>
                <a:spcPts val="300"/>
              </a:spcAft>
              <a:buClrTx/>
              <a:buSzTx/>
              <a:buFontTx/>
              <a:buNone/>
              <a:tabLst/>
            </a:pPr>
            <a:r>
              <a:rPr kumimoji="0" lang="en-NZ" altLang="en-US" sz="650" b="1" i="0" u="none" strike="noStrike" cap="none" normalizeH="0" baseline="0" dirty="0">
                <a:ln>
                  <a:noFill/>
                </a:ln>
                <a:solidFill>
                  <a:schemeClr val="tx2">
                    <a:lumMod val="50000"/>
                  </a:schemeClr>
                </a:solidFill>
                <a:effectLst/>
                <a:latin typeface="Arial" panose="020B0604020202020204" pitchFamily="34" charset="0"/>
                <a:ea typeface="Calibri" panose="020F0502020204030204" pitchFamily="34" charset="0"/>
                <a:cs typeface="Arial Bold" panose="020B0704020202020204" pitchFamily="34" charset="0"/>
              </a:rPr>
              <a:t>COPYRIGHT</a:t>
            </a:r>
            <a:endParaRPr kumimoji="0" lang="en-NZ" altLang="en-US" sz="650" b="1" i="0" u="none" strike="noStrike" cap="none" normalizeH="0" baseline="0" dirty="0">
              <a:ln>
                <a:noFill/>
              </a:ln>
              <a:solidFill>
                <a:schemeClr val="tx2">
                  <a:lumMod val="50000"/>
                </a:schemeClr>
              </a:solidFill>
              <a:effectLst/>
            </a:endParaRPr>
          </a:p>
          <a:p>
            <a:pPr marR="0" lvl="0" algn="l" defTabSz="914400" rtl="0" eaLnBrk="0" fontAlgn="base" latinLnBrk="0" hangingPunct="0">
              <a:lnSpc>
                <a:spcPct val="100000"/>
              </a:lnSpc>
              <a:spcBef>
                <a:spcPct val="0"/>
              </a:spcBef>
              <a:spcAft>
                <a:spcPct val="0"/>
              </a:spcAft>
              <a:buClrTx/>
              <a:buSzTx/>
              <a:buFontTx/>
              <a:buNone/>
              <a:tabLst/>
            </a:pPr>
            <a:r>
              <a:rPr lang="en-NZ" sz="650" dirty="0">
                <a:solidFill>
                  <a:schemeClr val="tx2">
                    <a:lumMod val="50000"/>
                  </a:schemeClr>
                </a:solidFill>
                <a:latin typeface="Arial" panose="020B0604020202020204" pitchFamily="34" charset="0"/>
                <a:cs typeface="Arial" panose="020B0604020202020204" pitchFamily="34" charset="0"/>
              </a:rPr>
              <a:t>© COPYRIGHT (2024) </a:t>
            </a:r>
            <a:r>
              <a:rPr kumimoji="0" lang="en-NZ" altLang="en-US" sz="650" i="0" u="none" strike="noStrike" cap="none" normalizeH="0" baseline="0" dirty="0">
                <a:ln>
                  <a:noFill/>
                </a:ln>
                <a:solidFill>
                  <a:schemeClr val="tx2">
                    <a:lumMod val="50000"/>
                  </a:schemeClr>
                </a:solidFill>
                <a:effectLst/>
                <a:latin typeface="Arial" panose="020B0604020202020204" pitchFamily="34" charset="0"/>
                <a:ea typeface="Calibri" panose="020F0502020204030204" pitchFamily="34" charset="0"/>
                <a:cs typeface="Arial" panose="020B0604020202020204" pitchFamily="34" charset="0"/>
              </a:rPr>
              <a:t>The New Zealand Institute for Plant and Food Research Limited. All Rights Reserved. No part of this report may be reproduced, stored in a retrieval system, transmitted, reported, or copied in any form or by any means electronic, mechanical or otherwise, without the prior written permission of The New Zealand Institute for Plant and Food Research Limited. Information contained in this report is confidential and is not to be disclosed in any form to any party without the prior approval in writing of The New Zealand Institute for Plant and Food Research Limited. To request permission, write to: The Science Publication Office, The New Zealand Institute for Plant and Food Research Limited – Postal Address: Private Bag 92169, Victoria Street West, Auckland 1142, New Zealand; Email: </a:t>
            </a:r>
            <a:r>
              <a:rPr kumimoji="0" lang="en-NZ" altLang="en-US" sz="650" i="0" u="sng" strike="noStrike" cap="none" normalizeH="0" baseline="0" dirty="0">
                <a:ln>
                  <a:noFill/>
                </a:ln>
                <a:solidFill>
                  <a:schemeClr val="tx2">
                    <a:lumMod val="50000"/>
                  </a:schemeClr>
                </a:solidFill>
                <a:effectLst/>
                <a:latin typeface="Arial" panose="020B0604020202020204" pitchFamily="34" charset="0"/>
                <a:ea typeface="Calibri" panose="020F050202020403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SPO-Team@plantandfood.co.nz</a:t>
            </a:r>
            <a:r>
              <a:rPr kumimoji="0" lang="en-NZ" altLang="en-US" sz="650" i="0" u="none" strike="noStrike" cap="none" normalizeH="0" baseline="0" dirty="0">
                <a:ln>
                  <a:noFill/>
                </a:ln>
                <a:solidFill>
                  <a:schemeClr val="tx2">
                    <a:lumMod val="50000"/>
                  </a:schemeClr>
                </a:solidFill>
                <a:effectLst/>
                <a:latin typeface="Arial" panose="020B0604020202020204" pitchFamily="34" charset="0"/>
                <a:ea typeface="Calibri" panose="020F0502020204030204" pitchFamily="34" charset="0"/>
                <a:cs typeface="Arial" panose="020B0604020202020204" pitchFamily="34" charset="0"/>
              </a:rPr>
              <a:t>.</a:t>
            </a:r>
            <a:endParaRPr kumimoji="0" lang="en-NZ" altLang="en-US" sz="650" i="0" u="none" strike="noStrike" cap="none" normalizeH="0" baseline="0" dirty="0">
              <a:ln>
                <a:noFill/>
              </a:ln>
              <a:solidFill>
                <a:schemeClr val="tx2">
                  <a:lumMod val="50000"/>
                </a:schemeClr>
              </a:solidFill>
              <a:effectLst/>
            </a:endParaRPr>
          </a:p>
        </p:txBody>
      </p:sp>
    </p:spTree>
    <p:extLst>
      <p:ext uri="{BB962C8B-B14F-4D97-AF65-F5344CB8AC3E}">
        <p14:creationId xmlns:p14="http://schemas.microsoft.com/office/powerpoint/2010/main" val="717582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8C4A6E-E7AD-1344-3157-4AD6ED35ACA9}"/>
              </a:ext>
            </a:extLst>
          </p:cNvPr>
          <p:cNvSpPr>
            <a:spLocks noGrp="1"/>
          </p:cNvSpPr>
          <p:nvPr>
            <p:ph type="title"/>
          </p:nvPr>
        </p:nvSpPr>
        <p:spPr/>
        <p:txBody>
          <a:bodyPr/>
          <a:lstStyle/>
          <a:p>
            <a:r>
              <a:rPr lang="en-NZ" dirty="0"/>
              <a:t>Genomics data pre-processing</a:t>
            </a:r>
          </a:p>
        </p:txBody>
      </p:sp>
      <p:sp>
        <p:nvSpPr>
          <p:cNvPr id="8" name="Rectangle 7">
            <a:extLst>
              <a:ext uri="{FF2B5EF4-FFF2-40B4-BE49-F238E27FC236}">
                <a16:creationId xmlns:a16="http://schemas.microsoft.com/office/drawing/2014/main" id="{F8BBDA34-1C44-2999-D221-54192464C5B1}"/>
              </a:ext>
            </a:extLst>
          </p:cNvPr>
          <p:cNvSpPr/>
          <p:nvPr/>
        </p:nvSpPr>
        <p:spPr bwMode="auto">
          <a:xfrm>
            <a:off x="4194699" y="1324709"/>
            <a:ext cx="3802602" cy="734675"/>
          </a:xfrm>
          <a:prstGeom prst="rect">
            <a:avLst/>
          </a:prstGeom>
          <a:solidFill>
            <a:schemeClr val="accent5">
              <a:lumMod val="40000"/>
              <a:lumOff val="60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NZ" sz="2000" b="0" i="0" u="none" strike="noStrike" cap="none" normalizeH="0" baseline="0" dirty="0">
                <a:ln>
                  <a:noFill/>
                </a:ln>
                <a:solidFill>
                  <a:schemeClr val="tx1"/>
                </a:solidFill>
                <a:effectLst/>
                <a:latin typeface="Arial" charset="0"/>
                <a:ea typeface="ＭＳ Ｐゴシック" pitchFamily="-112" charset="-128"/>
              </a:rPr>
              <a:t>Variant calling (</a:t>
            </a:r>
            <a:r>
              <a:rPr kumimoji="0" lang="en-NZ" sz="2000" b="0" i="1" u="none" strike="noStrike" cap="none" normalizeH="0" baseline="0" dirty="0" err="1">
                <a:ln>
                  <a:noFill/>
                </a:ln>
                <a:solidFill>
                  <a:schemeClr val="tx1"/>
                </a:solidFill>
                <a:effectLst/>
                <a:latin typeface="Arial" charset="0"/>
                <a:ea typeface="ＭＳ Ｐゴシック" pitchFamily="-112" charset="-128"/>
              </a:rPr>
              <a:t>FreeBayes</a:t>
            </a:r>
            <a:r>
              <a:rPr kumimoji="0" lang="en-NZ" sz="2000" b="0" i="0" u="none" strike="noStrike" cap="none" normalizeH="0" baseline="0" dirty="0">
                <a:ln>
                  <a:noFill/>
                </a:ln>
                <a:solidFill>
                  <a:schemeClr val="tx1"/>
                </a:solidFill>
                <a:effectLst/>
                <a:latin typeface="Arial" charset="0"/>
                <a:ea typeface="ＭＳ Ｐゴシック" pitchFamily="-112" charset="-128"/>
              </a:rPr>
              <a:t>)</a:t>
            </a:r>
          </a:p>
        </p:txBody>
      </p:sp>
      <p:sp>
        <p:nvSpPr>
          <p:cNvPr id="9" name="Rectangle 8">
            <a:extLst>
              <a:ext uri="{FF2B5EF4-FFF2-40B4-BE49-F238E27FC236}">
                <a16:creationId xmlns:a16="http://schemas.microsoft.com/office/drawing/2014/main" id="{8B27A22B-4E16-723B-61EB-029FC2ADA670}"/>
              </a:ext>
            </a:extLst>
          </p:cNvPr>
          <p:cNvSpPr/>
          <p:nvPr/>
        </p:nvSpPr>
        <p:spPr bwMode="auto">
          <a:xfrm>
            <a:off x="4194699" y="2419200"/>
            <a:ext cx="3802602" cy="734675"/>
          </a:xfrm>
          <a:prstGeom prst="rect">
            <a:avLst/>
          </a:prstGeom>
          <a:solidFill>
            <a:schemeClr val="accent5">
              <a:lumMod val="40000"/>
              <a:lumOff val="60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ea typeface="ＭＳ Ｐゴシック" pitchFamily="-112" charset="-128"/>
              </a:rPr>
              <a:t>SNPs and samples filtering (quality and missing values)</a:t>
            </a:r>
            <a:endParaRPr kumimoji="0" lang="en-NZ" sz="2000" b="0" i="0" u="none" strike="noStrike" cap="none" normalizeH="0" baseline="0" dirty="0">
              <a:ln>
                <a:noFill/>
              </a:ln>
              <a:solidFill>
                <a:schemeClr val="tx1"/>
              </a:solidFill>
              <a:effectLst/>
              <a:latin typeface="Arial" charset="0"/>
              <a:ea typeface="ＭＳ Ｐゴシック" pitchFamily="-112" charset="-128"/>
            </a:endParaRPr>
          </a:p>
        </p:txBody>
      </p:sp>
      <p:sp>
        <p:nvSpPr>
          <p:cNvPr id="12" name="Rectangle 11">
            <a:extLst>
              <a:ext uri="{FF2B5EF4-FFF2-40B4-BE49-F238E27FC236}">
                <a16:creationId xmlns:a16="http://schemas.microsoft.com/office/drawing/2014/main" id="{329675DE-F68F-4A41-C61E-68B74F3ECF1B}"/>
              </a:ext>
            </a:extLst>
          </p:cNvPr>
          <p:cNvSpPr/>
          <p:nvPr/>
        </p:nvSpPr>
        <p:spPr bwMode="auto">
          <a:xfrm>
            <a:off x="4194699" y="3513691"/>
            <a:ext cx="3802602" cy="734675"/>
          </a:xfrm>
          <a:prstGeom prst="rect">
            <a:avLst/>
          </a:prstGeom>
          <a:solidFill>
            <a:schemeClr val="accent5">
              <a:lumMod val="40000"/>
              <a:lumOff val="60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ea typeface="ＭＳ Ｐゴシック" pitchFamily="-112" charset="-128"/>
              </a:rPr>
              <a:t>Genotype calling (</a:t>
            </a:r>
            <a:r>
              <a:rPr kumimoji="0" lang="en-US" sz="2000" b="0" i="1" u="none" strike="noStrike" cap="none" normalizeH="0" baseline="0" dirty="0" err="1">
                <a:ln>
                  <a:noFill/>
                </a:ln>
                <a:solidFill>
                  <a:schemeClr val="tx1"/>
                </a:solidFill>
                <a:effectLst/>
                <a:latin typeface="Arial" charset="0"/>
                <a:ea typeface="ＭＳ Ｐゴシック" pitchFamily="-112" charset="-128"/>
              </a:rPr>
              <a:t>polyRAD</a:t>
            </a:r>
            <a:r>
              <a:rPr kumimoji="0" lang="en-US" sz="2000" b="0" i="0" u="none" strike="noStrike" cap="none" normalizeH="0" baseline="0" dirty="0">
                <a:ln>
                  <a:noFill/>
                </a:ln>
                <a:solidFill>
                  <a:schemeClr val="tx1"/>
                </a:solidFill>
                <a:effectLst/>
                <a:latin typeface="Arial" charset="0"/>
                <a:ea typeface="ＭＳ Ｐゴシック" pitchFamily="-112" charset="-128"/>
              </a:rPr>
              <a:t>)</a:t>
            </a:r>
            <a:endParaRPr kumimoji="0" lang="en-NZ" sz="2000" b="0" i="0" u="none" strike="noStrike" cap="none" normalizeH="0" baseline="0" dirty="0">
              <a:ln>
                <a:noFill/>
              </a:ln>
              <a:solidFill>
                <a:schemeClr val="tx1"/>
              </a:solidFill>
              <a:effectLst/>
              <a:latin typeface="Arial" charset="0"/>
              <a:ea typeface="ＭＳ Ｐゴシック" pitchFamily="-112" charset="-128"/>
            </a:endParaRPr>
          </a:p>
        </p:txBody>
      </p:sp>
      <p:sp>
        <p:nvSpPr>
          <p:cNvPr id="13" name="Rectangle 12">
            <a:extLst>
              <a:ext uri="{FF2B5EF4-FFF2-40B4-BE49-F238E27FC236}">
                <a16:creationId xmlns:a16="http://schemas.microsoft.com/office/drawing/2014/main" id="{926AB1C0-BF48-31C4-34DE-667BEF6A87B9}"/>
              </a:ext>
            </a:extLst>
          </p:cNvPr>
          <p:cNvSpPr/>
          <p:nvPr/>
        </p:nvSpPr>
        <p:spPr bwMode="auto">
          <a:xfrm>
            <a:off x="4194699" y="4608182"/>
            <a:ext cx="3802602" cy="734675"/>
          </a:xfrm>
          <a:prstGeom prst="rect">
            <a:avLst/>
          </a:prstGeom>
          <a:solidFill>
            <a:schemeClr val="accent5">
              <a:lumMod val="40000"/>
              <a:lumOff val="60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ea typeface="ＭＳ Ｐゴシック" pitchFamily="-112" charset="-128"/>
              </a:rPr>
              <a:t>LD-based pruning (</a:t>
            </a:r>
            <a:r>
              <a:rPr kumimoji="0" lang="en-US" sz="2000" b="0" i="1" u="none" strike="noStrike" cap="none" normalizeH="0" baseline="0" dirty="0" err="1">
                <a:ln>
                  <a:noFill/>
                </a:ln>
                <a:solidFill>
                  <a:schemeClr val="tx1"/>
                </a:solidFill>
                <a:effectLst/>
                <a:latin typeface="Arial" charset="0"/>
                <a:ea typeface="ＭＳ Ｐゴシック" pitchFamily="-112" charset="-128"/>
              </a:rPr>
              <a:t>SNPRelate</a:t>
            </a:r>
            <a:r>
              <a:rPr kumimoji="0" lang="en-US" sz="2000" b="0" i="0" u="none" strike="noStrike" cap="none" normalizeH="0" baseline="0" dirty="0">
                <a:ln>
                  <a:noFill/>
                </a:ln>
                <a:solidFill>
                  <a:schemeClr val="tx1"/>
                </a:solidFill>
                <a:effectLst/>
                <a:latin typeface="Arial" charset="0"/>
                <a:ea typeface="ＭＳ Ｐゴシック" pitchFamily="-112" charset="-128"/>
              </a:rPr>
              <a:t>)</a:t>
            </a:r>
            <a:endParaRPr kumimoji="0" lang="en-NZ" sz="2000" b="0" i="0" u="none" strike="noStrike" cap="none" normalizeH="0" baseline="0" dirty="0">
              <a:ln>
                <a:noFill/>
              </a:ln>
              <a:solidFill>
                <a:schemeClr val="tx1"/>
              </a:solidFill>
              <a:effectLst/>
              <a:latin typeface="Arial" charset="0"/>
              <a:ea typeface="ＭＳ Ｐゴシック" pitchFamily="-112" charset="-128"/>
            </a:endParaRPr>
          </a:p>
        </p:txBody>
      </p:sp>
      <p:sp>
        <p:nvSpPr>
          <p:cNvPr id="14" name="Rectangle 13">
            <a:extLst>
              <a:ext uri="{FF2B5EF4-FFF2-40B4-BE49-F238E27FC236}">
                <a16:creationId xmlns:a16="http://schemas.microsoft.com/office/drawing/2014/main" id="{4B73C58E-A1CC-DC71-3B2C-EBF5A0DEA0DB}"/>
              </a:ext>
            </a:extLst>
          </p:cNvPr>
          <p:cNvSpPr/>
          <p:nvPr/>
        </p:nvSpPr>
        <p:spPr bwMode="auto">
          <a:xfrm>
            <a:off x="4194699" y="5702673"/>
            <a:ext cx="3802602" cy="734675"/>
          </a:xfrm>
          <a:prstGeom prst="rect">
            <a:avLst/>
          </a:prstGeom>
          <a:solidFill>
            <a:schemeClr val="accent5">
              <a:lumMod val="40000"/>
              <a:lumOff val="60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ea typeface="ＭＳ Ｐゴシック" pitchFamily="-112" charset="-128"/>
              </a:rPr>
              <a:t>Population structure analysis (PCA, </a:t>
            </a:r>
            <a:r>
              <a:rPr kumimoji="0" lang="en-US" sz="2000" b="0" i="1" u="none" strike="noStrike" cap="none" normalizeH="0" baseline="0" dirty="0">
                <a:ln>
                  <a:noFill/>
                </a:ln>
                <a:solidFill>
                  <a:schemeClr val="tx1"/>
                </a:solidFill>
                <a:effectLst/>
                <a:latin typeface="Arial" charset="0"/>
                <a:ea typeface="ＭＳ Ｐゴシック" pitchFamily="-112" charset="-128"/>
              </a:rPr>
              <a:t>STRUCTURE</a:t>
            </a:r>
            <a:r>
              <a:rPr kumimoji="0" lang="en-US" sz="2000" b="0" i="0" u="none" strike="noStrike" cap="none" normalizeH="0" baseline="0" dirty="0">
                <a:ln>
                  <a:noFill/>
                </a:ln>
                <a:solidFill>
                  <a:schemeClr val="tx1"/>
                </a:solidFill>
                <a:effectLst/>
                <a:latin typeface="Arial" charset="0"/>
                <a:ea typeface="ＭＳ Ｐゴシック" pitchFamily="-112" charset="-128"/>
              </a:rPr>
              <a:t>, DAPC)</a:t>
            </a:r>
            <a:endParaRPr kumimoji="0" lang="en-NZ" sz="2000" b="0" i="0" u="none" strike="noStrike" cap="none" normalizeH="0" baseline="0" dirty="0">
              <a:ln>
                <a:noFill/>
              </a:ln>
              <a:solidFill>
                <a:schemeClr val="tx1"/>
              </a:solidFill>
              <a:effectLst/>
              <a:latin typeface="Arial" charset="0"/>
              <a:ea typeface="ＭＳ Ｐゴシック" pitchFamily="-112" charset="-128"/>
            </a:endParaRPr>
          </a:p>
        </p:txBody>
      </p:sp>
      <p:cxnSp>
        <p:nvCxnSpPr>
          <p:cNvPr id="16" name="Straight Arrow Connector 15">
            <a:extLst>
              <a:ext uri="{FF2B5EF4-FFF2-40B4-BE49-F238E27FC236}">
                <a16:creationId xmlns:a16="http://schemas.microsoft.com/office/drawing/2014/main" id="{60769A7F-9D41-5420-50B2-627A47A83AA1}"/>
              </a:ext>
            </a:extLst>
          </p:cNvPr>
          <p:cNvCxnSpPr>
            <a:stCxn id="8" idx="2"/>
            <a:endCxn id="9" idx="0"/>
          </p:cNvCxnSpPr>
          <p:nvPr/>
        </p:nvCxnSpPr>
        <p:spPr bwMode="auto">
          <a:xfrm>
            <a:off x="6096000" y="2059384"/>
            <a:ext cx="0" cy="359816"/>
          </a:xfrm>
          <a:prstGeom prst="straightConnector1">
            <a:avLst/>
          </a:prstGeom>
          <a:solidFill>
            <a:schemeClr val="accent1"/>
          </a:solidFill>
          <a:ln w="19050" cap="flat" cmpd="sng" algn="ctr">
            <a:solidFill>
              <a:schemeClr val="bg1"/>
            </a:solidFill>
            <a:prstDash val="solid"/>
            <a:round/>
            <a:headEnd type="none" w="med" len="med"/>
            <a:tailEnd type="arrow"/>
          </a:ln>
          <a:effectLst/>
        </p:spPr>
      </p:cxnSp>
      <p:cxnSp>
        <p:nvCxnSpPr>
          <p:cNvPr id="18" name="Straight Arrow Connector 17">
            <a:extLst>
              <a:ext uri="{FF2B5EF4-FFF2-40B4-BE49-F238E27FC236}">
                <a16:creationId xmlns:a16="http://schemas.microsoft.com/office/drawing/2014/main" id="{3379EE24-7389-592F-297F-BD86EFDAAECA}"/>
              </a:ext>
            </a:extLst>
          </p:cNvPr>
          <p:cNvCxnSpPr>
            <a:stCxn id="9" idx="2"/>
            <a:endCxn id="12" idx="0"/>
          </p:cNvCxnSpPr>
          <p:nvPr/>
        </p:nvCxnSpPr>
        <p:spPr bwMode="auto">
          <a:xfrm>
            <a:off x="6096000" y="3153875"/>
            <a:ext cx="0" cy="359816"/>
          </a:xfrm>
          <a:prstGeom prst="straightConnector1">
            <a:avLst/>
          </a:prstGeom>
          <a:solidFill>
            <a:schemeClr val="accent1"/>
          </a:solidFill>
          <a:ln w="19050" cap="flat" cmpd="sng" algn="ctr">
            <a:solidFill>
              <a:schemeClr val="bg1"/>
            </a:solidFill>
            <a:prstDash val="solid"/>
            <a:round/>
            <a:headEnd type="none" w="med" len="med"/>
            <a:tailEnd type="arrow"/>
          </a:ln>
          <a:effectLst/>
        </p:spPr>
      </p:cxnSp>
      <p:cxnSp>
        <p:nvCxnSpPr>
          <p:cNvPr id="20" name="Straight Arrow Connector 19">
            <a:extLst>
              <a:ext uri="{FF2B5EF4-FFF2-40B4-BE49-F238E27FC236}">
                <a16:creationId xmlns:a16="http://schemas.microsoft.com/office/drawing/2014/main" id="{75ECE835-6526-37DE-BF3F-81789BE27501}"/>
              </a:ext>
            </a:extLst>
          </p:cNvPr>
          <p:cNvCxnSpPr>
            <a:stCxn id="12" idx="2"/>
            <a:endCxn id="13" idx="0"/>
          </p:cNvCxnSpPr>
          <p:nvPr/>
        </p:nvCxnSpPr>
        <p:spPr bwMode="auto">
          <a:xfrm>
            <a:off x="6096000" y="4248366"/>
            <a:ext cx="0" cy="359816"/>
          </a:xfrm>
          <a:prstGeom prst="straightConnector1">
            <a:avLst/>
          </a:prstGeom>
          <a:solidFill>
            <a:schemeClr val="accent1"/>
          </a:solidFill>
          <a:ln w="19050" cap="flat" cmpd="sng" algn="ctr">
            <a:solidFill>
              <a:schemeClr val="bg1"/>
            </a:solidFill>
            <a:prstDash val="solid"/>
            <a:round/>
            <a:headEnd type="none" w="med" len="med"/>
            <a:tailEnd type="arrow"/>
          </a:ln>
          <a:effectLst/>
        </p:spPr>
      </p:cxnSp>
      <p:cxnSp>
        <p:nvCxnSpPr>
          <p:cNvPr id="22" name="Straight Arrow Connector 21">
            <a:extLst>
              <a:ext uri="{FF2B5EF4-FFF2-40B4-BE49-F238E27FC236}">
                <a16:creationId xmlns:a16="http://schemas.microsoft.com/office/drawing/2014/main" id="{0ECEB826-3B8C-41EA-3D76-A70CD85A835D}"/>
              </a:ext>
            </a:extLst>
          </p:cNvPr>
          <p:cNvCxnSpPr>
            <a:stCxn id="13" idx="2"/>
            <a:endCxn id="14" idx="0"/>
          </p:cNvCxnSpPr>
          <p:nvPr/>
        </p:nvCxnSpPr>
        <p:spPr bwMode="auto">
          <a:xfrm>
            <a:off x="6096000" y="5342857"/>
            <a:ext cx="0" cy="359816"/>
          </a:xfrm>
          <a:prstGeom prst="straightConnector1">
            <a:avLst/>
          </a:prstGeom>
          <a:solidFill>
            <a:schemeClr val="accent1"/>
          </a:solidFill>
          <a:ln w="19050" cap="flat" cmpd="sng" algn="ctr">
            <a:solidFill>
              <a:schemeClr val="bg1"/>
            </a:solidFill>
            <a:prstDash val="solid"/>
            <a:round/>
            <a:headEnd type="none" w="med" len="med"/>
            <a:tailEnd type="arrow"/>
          </a:ln>
          <a:effectLst/>
        </p:spPr>
      </p:cxnSp>
      <p:sp>
        <p:nvSpPr>
          <p:cNvPr id="11" name="Rectangle: Rounded Corners 10">
            <a:extLst>
              <a:ext uri="{FF2B5EF4-FFF2-40B4-BE49-F238E27FC236}">
                <a16:creationId xmlns:a16="http://schemas.microsoft.com/office/drawing/2014/main" id="{F7EF6CA9-1352-437F-7CB8-4881650B7D40}"/>
              </a:ext>
            </a:extLst>
          </p:cNvPr>
          <p:cNvSpPr/>
          <p:nvPr/>
        </p:nvSpPr>
        <p:spPr bwMode="auto">
          <a:xfrm>
            <a:off x="8715652" y="2353149"/>
            <a:ext cx="2987151" cy="866775"/>
          </a:xfrm>
          <a:prstGeom prst="roundRect">
            <a:avLst/>
          </a:prstGeom>
          <a:solidFill>
            <a:schemeClr val="accent3">
              <a:lumMod val="40000"/>
              <a:lumOff val="60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NZ" sz="2000" b="0" i="0" u="none" strike="noStrike" cap="none" normalizeH="0" baseline="0" dirty="0">
                <a:ln>
                  <a:noFill/>
                </a:ln>
                <a:solidFill>
                  <a:schemeClr val="tx1"/>
                </a:solidFill>
                <a:effectLst/>
                <a:latin typeface="Arial" charset="0"/>
                <a:ea typeface="ＭＳ Ｐゴシック" pitchFamily="-112" charset="-128"/>
              </a:rPr>
              <a:t>~455,000 biallelic SNPs, 176 samples</a:t>
            </a:r>
          </a:p>
        </p:txBody>
      </p:sp>
      <p:sp>
        <p:nvSpPr>
          <p:cNvPr id="23" name="Rectangle: Rounded Corners 22">
            <a:extLst>
              <a:ext uri="{FF2B5EF4-FFF2-40B4-BE49-F238E27FC236}">
                <a16:creationId xmlns:a16="http://schemas.microsoft.com/office/drawing/2014/main" id="{B306F6B1-CCF9-4A37-E972-9ED7FDB1C8DD}"/>
              </a:ext>
            </a:extLst>
          </p:cNvPr>
          <p:cNvSpPr/>
          <p:nvPr/>
        </p:nvSpPr>
        <p:spPr bwMode="auto">
          <a:xfrm>
            <a:off x="8715652" y="4542131"/>
            <a:ext cx="2987151" cy="866775"/>
          </a:xfrm>
          <a:prstGeom prst="roundRect">
            <a:avLst/>
          </a:prstGeom>
          <a:solidFill>
            <a:schemeClr val="accent3">
              <a:lumMod val="40000"/>
              <a:lumOff val="60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NZ" sz="2000" b="0" i="0" u="none" strike="noStrike" cap="none" normalizeH="0" baseline="0" dirty="0">
                <a:ln>
                  <a:noFill/>
                </a:ln>
                <a:solidFill>
                  <a:schemeClr val="tx1"/>
                </a:solidFill>
                <a:effectLst/>
                <a:latin typeface="Arial" charset="0"/>
                <a:ea typeface="ＭＳ Ｐゴシック" pitchFamily="-112" charset="-128"/>
              </a:rPr>
              <a:t>~72,900 SNPs</a:t>
            </a:r>
          </a:p>
        </p:txBody>
      </p:sp>
      <p:sp>
        <p:nvSpPr>
          <p:cNvPr id="24" name="Arrow: Right 23">
            <a:extLst>
              <a:ext uri="{FF2B5EF4-FFF2-40B4-BE49-F238E27FC236}">
                <a16:creationId xmlns:a16="http://schemas.microsoft.com/office/drawing/2014/main" id="{75E035A3-BC0C-CE59-0F29-3D447BC85E39}"/>
              </a:ext>
            </a:extLst>
          </p:cNvPr>
          <p:cNvSpPr/>
          <p:nvPr/>
        </p:nvSpPr>
        <p:spPr bwMode="auto">
          <a:xfrm>
            <a:off x="8104387" y="2672753"/>
            <a:ext cx="504177" cy="227566"/>
          </a:xfrm>
          <a:prstGeom prst="rightArrow">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2400" b="0" i="0" u="none" strike="noStrike" cap="none" normalizeH="0" baseline="0">
              <a:ln>
                <a:noFill/>
              </a:ln>
              <a:solidFill>
                <a:schemeClr val="tx1"/>
              </a:solidFill>
              <a:effectLst/>
              <a:latin typeface="Arial" charset="0"/>
              <a:ea typeface="ＭＳ Ｐゴシック" pitchFamily="-112" charset="-128"/>
            </a:endParaRPr>
          </a:p>
        </p:txBody>
      </p:sp>
      <p:sp>
        <p:nvSpPr>
          <p:cNvPr id="25" name="Arrow: Right 24">
            <a:extLst>
              <a:ext uri="{FF2B5EF4-FFF2-40B4-BE49-F238E27FC236}">
                <a16:creationId xmlns:a16="http://schemas.microsoft.com/office/drawing/2014/main" id="{3827C591-0F6F-909C-12B6-CA7AA9D1673A}"/>
              </a:ext>
            </a:extLst>
          </p:cNvPr>
          <p:cNvSpPr/>
          <p:nvPr/>
        </p:nvSpPr>
        <p:spPr bwMode="auto">
          <a:xfrm>
            <a:off x="8104388" y="4861735"/>
            <a:ext cx="504177" cy="227566"/>
          </a:xfrm>
          <a:prstGeom prst="rightArrow">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2400" b="0" i="0" u="none" strike="noStrike" cap="none" normalizeH="0" baseline="0">
              <a:ln>
                <a:noFill/>
              </a:ln>
              <a:solidFill>
                <a:schemeClr val="tx1"/>
              </a:solidFill>
              <a:effectLst/>
              <a:latin typeface="Arial" charset="0"/>
              <a:ea typeface="ＭＳ Ｐゴシック" pitchFamily="-112" charset="-128"/>
            </a:endParaRPr>
          </a:p>
        </p:txBody>
      </p:sp>
      <p:sp>
        <p:nvSpPr>
          <p:cNvPr id="26" name="Rectangle: Rounded Corners 25">
            <a:extLst>
              <a:ext uri="{FF2B5EF4-FFF2-40B4-BE49-F238E27FC236}">
                <a16:creationId xmlns:a16="http://schemas.microsoft.com/office/drawing/2014/main" id="{F5FBA59F-4551-6810-FC54-B13FD2C66295}"/>
              </a:ext>
            </a:extLst>
          </p:cNvPr>
          <p:cNvSpPr/>
          <p:nvPr/>
        </p:nvSpPr>
        <p:spPr bwMode="auto">
          <a:xfrm>
            <a:off x="403473" y="3447640"/>
            <a:ext cx="2987151" cy="866775"/>
          </a:xfrm>
          <a:prstGeom prst="roundRect">
            <a:avLst/>
          </a:prstGeom>
          <a:solidFill>
            <a:schemeClr val="accent3">
              <a:lumMod val="40000"/>
              <a:lumOff val="60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NZ" sz="2000" b="0" i="0" u="none" strike="noStrike" cap="none" normalizeH="0" baseline="0" dirty="0">
                <a:ln>
                  <a:noFill/>
                </a:ln>
                <a:solidFill>
                  <a:schemeClr val="tx1"/>
                </a:solidFill>
                <a:effectLst/>
                <a:latin typeface="Arial" charset="0"/>
                <a:ea typeface="ＭＳ Ｐゴシック" pitchFamily="-112" charset="-128"/>
              </a:rPr>
              <a:t>Accounts for population structure</a:t>
            </a:r>
          </a:p>
        </p:txBody>
      </p:sp>
      <p:sp>
        <p:nvSpPr>
          <p:cNvPr id="30" name="Arrow: Right 29">
            <a:extLst>
              <a:ext uri="{FF2B5EF4-FFF2-40B4-BE49-F238E27FC236}">
                <a16:creationId xmlns:a16="http://schemas.microsoft.com/office/drawing/2014/main" id="{FE20BC5E-FEA5-E668-324E-EF7B235FC82B}"/>
              </a:ext>
            </a:extLst>
          </p:cNvPr>
          <p:cNvSpPr/>
          <p:nvPr/>
        </p:nvSpPr>
        <p:spPr bwMode="auto">
          <a:xfrm flipH="1">
            <a:off x="3540573" y="3767244"/>
            <a:ext cx="504177" cy="227566"/>
          </a:xfrm>
          <a:prstGeom prst="rightArrow">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2400" b="0" i="0" u="none" strike="noStrike" cap="none" normalizeH="0" baseline="0">
              <a:ln>
                <a:noFill/>
              </a:ln>
              <a:solidFill>
                <a:schemeClr val="tx1"/>
              </a:solidFill>
              <a:effectLst/>
              <a:latin typeface="Arial" charset="0"/>
              <a:ea typeface="ＭＳ Ｐゴシック" pitchFamily="-112" charset="-128"/>
            </a:endParaRPr>
          </a:p>
        </p:txBody>
      </p:sp>
    </p:spTree>
    <p:extLst>
      <p:ext uri="{BB962C8B-B14F-4D97-AF65-F5344CB8AC3E}">
        <p14:creationId xmlns:p14="http://schemas.microsoft.com/office/powerpoint/2010/main" val="2250169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4" grpId="0" animBg="1"/>
      <p:bldP spid="11" grpId="0" animBg="1"/>
      <p:bldP spid="23" grpId="0" animBg="1"/>
      <p:bldP spid="24" grpId="0" animBg="1"/>
      <p:bldP spid="25" grpId="0" animBg="1"/>
      <p:bldP spid="26" grpId="0" animBg="1"/>
      <p:bldP spid="3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lgn="ctr">
              <a:buNone/>
            </a:pPr>
            <a:endParaRPr lang="en-NZ" sz="3200" dirty="0"/>
          </a:p>
          <a:p>
            <a:pPr marL="0" indent="0" algn="ctr">
              <a:buNone/>
            </a:pPr>
            <a:r>
              <a:rPr lang="en-NZ" sz="3200" dirty="0">
                <a:solidFill>
                  <a:schemeClr val="tx1"/>
                </a:solidFill>
              </a:rPr>
              <a:t>What are the genetic and molecular mechanisms involved in potato tuber bruising?</a:t>
            </a:r>
          </a:p>
        </p:txBody>
      </p:sp>
      <p:sp>
        <p:nvSpPr>
          <p:cNvPr id="3" name="Title 2"/>
          <p:cNvSpPr>
            <a:spLocks noGrp="1"/>
          </p:cNvSpPr>
          <p:nvPr>
            <p:ph type="title"/>
          </p:nvPr>
        </p:nvSpPr>
        <p:spPr/>
        <p:txBody>
          <a:bodyPr/>
          <a:lstStyle/>
          <a:p>
            <a:r>
              <a:rPr lang="en-NZ" dirty="0"/>
              <a:t>The research question</a:t>
            </a:r>
          </a:p>
        </p:txBody>
      </p:sp>
      <p:pic>
        <p:nvPicPr>
          <p:cNvPr id="4" name="Picture 3" descr="A picture containing indoor, tray, pan, arranged&#10;&#10;Description automatically generated">
            <a:extLst>
              <a:ext uri="{FF2B5EF4-FFF2-40B4-BE49-F238E27FC236}">
                <a16:creationId xmlns:a16="http://schemas.microsoft.com/office/drawing/2014/main" id="{A7A3E632-3775-468C-AE7F-15FB3BB305DD}"/>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34656" t="13279" r="36435" b="60580"/>
          <a:stretch/>
        </p:blipFill>
        <p:spPr>
          <a:xfrm>
            <a:off x="3060954" y="3870441"/>
            <a:ext cx="2440486" cy="1465758"/>
          </a:xfrm>
          <a:prstGeom prst="rect">
            <a:avLst/>
          </a:prstGeom>
        </p:spPr>
      </p:pic>
      <p:pic>
        <p:nvPicPr>
          <p:cNvPr id="6" name="Picture 5" descr="A picture containing indoor, tray, pan&#10;&#10;Description automatically generated">
            <a:extLst>
              <a:ext uri="{FF2B5EF4-FFF2-40B4-BE49-F238E27FC236}">
                <a16:creationId xmlns:a16="http://schemas.microsoft.com/office/drawing/2014/main" id="{68B7E6CF-BF11-4104-BCCB-D4707AE23350}"/>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36395" t="14029" r="34696" b="59829"/>
          <a:stretch/>
        </p:blipFill>
        <p:spPr>
          <a:xfrm>
            <a:off x="6690559" y="3883155"/>
            <a:ext cx="2440486" cy="1465758"/>
          </a:xfrm>
          <a:prstGeom prst="rect">
            <a:avLst/>
          </a:prstGeom>
        </p:spPr>
      </p:pic>
      <p:sp>
        <p:nvSpPr>
          <p:cNvPr id="8" name="Right Arrow 7"/>
          <p:cNvSpPr/>
          <p:nvPr/>
        </p:nvSpPr>
        <p:spPr bwMode="auto">
          <a:xfrm rot="19505810">
            <a:off x="3645714" y="5355232"/>
            <a:ext cx="359436" cy="234734"/>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2400" b="0" i="0" u="none" strike="noStrike" cap="none" normalizeH="0" baseline="0">
              <a:ln>
                <a:noFill/>
              </a:ln>
              <a:solidFill>
                <a:schemeClr val="tx1"/>
              </a:solidFill>
              <a:effectLst/>
              <a:latin typeface="Arial" charset="0"/>
              <a:ea typeface="ＭＳ Ｐゴシック" pitchFamily="-112" charset="-128"/>
            </a:endParaRPr>
          </a:p>
        </p:txBody>
      </p:sp>
      <p:sp>
        <p:nvSpPr>
          <p:cNvPr id="9" name="Right Arrow 8"/>
          <p:cNvSpPr/>
          <p:nvPr/>
        </p:nvSpPr>
        <p:spPr bwMode="auto">
          <a:xfrm rot="19505810">
            <a:off x="7454646" y="5417921"/>
            <a:ext cx="359436" cy="234734"/>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2400" b="0" i="0" u="none" strike="noStrike" cap="none" normalizeH="0" baseline="0">
              <a:ln>
                <a:noFill/>
              </a:ln>
              <a:solidFill>
                <a:schemeClr val="tx1"/>
              </a:solidFill>
              <a:effectLst/>
              <a:latin typeface="Arial" charset="0"/>
              <a:ea typeface="ＭＳ Ｐゴシック" pitchFamily="-112" charset="-128"/>
            </a:endParaRPr>
          </a:p>
        </p:txBody>
      </p:sp>
    </p:spTree>
    <p:extLst>
      <p:ext uri="{BB962C8B-B14F-4D97-AF65-F5344CB8AC3E}">
        <p14:creationId xmlns:p14="http://schemas.microsoft.com/office/powerpoint/2010/main" val="39882944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CB5E29-FB4A-D33B-B240-E202ADF97D66}"/>
              </a:ext>
            </a:extLst>
          </p:cNvPr>
          <p:cNvSpPr>
            <a:spLocks noGrp="1"/>
          </p:cNvSpPr>
          <p:nvPr>
            <p:ph idx="1"/>
          </p:nvPr>
        </p:nvSpPr>
        <p:spPr/>
        <p:txBody>
          <a:bodyPr/>
          <a:lstStyle/>
          <a:p>
            <a:pPr>
              <a:buFont typeface="Arial" panose="020B0604020202020204" pitchFamily="34" charset="0"/>
              <a:buChar char="•"/>
            </a:pPr>
            <a:r>
              <a:rPr lang="en-NZ" dirty="0">
                <a:solidFill>
                  <a:schemeClr val="tx1"/>
                </a:solidFill>
              </a:rPr>
              <a:t>Collection of half-sibling families from breeding programme: set of 2 (related) parents each crossed with a set of other (related) varieties</a:t>
            </a:r>
          </a:p>
          <a:p>
            <a:pPr>
              <a:buFont typeface="Arial" panose="020B0604020202020204" pitchFamily="34" charset="0"/>
              <a:buChar char="•"/>
            </a:pPr>
            <a:r>
              <a:rPr lang="en-NZ" dirty="0">
                <a:solidFill>
                  <a:schemeClr val="tx1"/>
                </a:solidFill>
              </a:rPr>
              <a:t>Potential issues:</a:t>
            </a:r>
          </a:p>
          <a:p>
            <a:pPr lvl="1">
              <a:buFont typeface="Arial" panose="020B0604020202020204" pitchFamily="34" charset="0"/>
              <a:buChar char="•"/>
            </a:pPr>
            <a:r>
              <a:rPr lang="en-NZ" dirty="0">
                <a:solidFill>
                  <a:schemeClr val="tx1"/>
                </a:solidFill>
              </a:rPr>
              <a:t>Autotetraploid organism</a:t>
            </a:r>
          </a:p>
          <a:p>
            <a:pPr lvl="1">
              <a:buFont typeface="Arial" panose="020B0604020202020204" pitchFamily="34" charset="0"/>
              <a:buChar char="•"/>
            </a:pPr>
            <a:r>
              <a:rPr lang="en-NZ" dirty="0">
                <a:solidFill>
                  <a:schemeClr val="tx1"/>
                </a:solidFill>
              </a:rPr>
              <a:t>Strong population structure</a:t>
            </a:r>
          </a:p>
          <a:p>
            <a:pPr lvl="1">
              <a:buFont typeface="Arial" panose="020B0604020202020204" pitchFamily="34" charset="0"/>
              <a:buChar char="•"/>
            </a:pPr>
            <a:r>
              <a:rPr lang="en-NZ" dirty="0">
                <a:solidFill>
                  <a:schemeClr val="tx1"/>
                </a:solidFill>
              </a:rPr>
              <a:t>Selection bias on phenotype distribution</a:t>
            </a:r>
          </a:p>
        </p:txBody>
      </p:sp>
      <p:sp>
        <p:nvSpPr>
          <p:cNvPr id="3" name="Title 2">
            <a:extLst>
              <a:ext uri="{FF2B5EF4-FFF2-40B4-BE49-F238E27FC236}">
                <a16:creationId xmlns:a16="http://schemas.microsoft.com/office/drawing/2014/main" id="{80935496-F09A-CC4E-E08B-0A75E8DC7F08}"/>
              </a:ext>
            </a:extLst>
          </p:cNvPr>
          <p:cNvSpPr>
            <a:spLocks noGrp="1"/>
          </p:cNvSpPr>
          <p:nvPr>
            <p:ph type="title"/>
          </p:nvPr>
        </p:nvSpPr>
        <p:spPr/>
        <p:txBody>
          <a:bodyPr/>
          <a:lstStyle/>
          <a:p>
            <a:r>
              <a:rPr lang="en-NZ" dirty="0"/>
              <a:t>The experiment</a:t>
            </a:r>
          </a:p>
        </p:txBody>
      </p:sp>
      <p:pic>
        <p:nvPicPr>
          <p:cNvPr id="4" name="Picture 3">
            <a:extLst>
              <a:ext uri="{FF2B5EF4-FFF2-40B4-BE49-F238E27FC236}">
                <a16:creationId xmlns:a16="http://schemas.microsoft.com/office/drawing/2014/main" id="{E83C37EB-46DF-124C-A1C4-E42504218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49286" y="2599272"/>
            <a:ext cx="2708220" cy="3610960"/>
          </a:xfrm>
          <a:prstGeom prst="rect">
            <a:avLst/>
          </a:prstGeom>
        </p:spPr>
      </p:pic>
      <p:pic>
        <p:nvPicPr>
          <p:cNvPr id="5" name="Picture 4">
            <a:extLst>
              <a:ext uri="{FF2B5EF4-FFF2-40B4-BE49-F238E27FC236}">
                <a16:creationId xmlns:a16="http://schemas.microsoft.com/office/drawing/2014/main" id="{6E59CFB0-24DA-4214-FBA6-436A505A4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5475" y="3591764"/>
            <a:ext cx="3487240" cy="2618468"/>
          </a:xfrm>
          <a:prstGeom prst="rect">
            <a:avLst/>
          </a:prstGeom>
        </p:spPr>
      </p:pic>
    </p:spTree>
    <p:extLst>
      <p:ext uri="{BB962C8B-B14F-4D97-AF65-F5344CB8AC3E}">
        <p14:creationId xmlns:p14="http://schemas.microsoft.com/office/powerpoint/2010/main" val="1626882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NZ" dirty="0"/>
              <a:t>The multi-omics data</a:t>
            </a:r>
          </a:p>
        </p:txBody>
      </p:sp>
      <p:sp>
        <p:nvSpPr>
          <p:cNvPr id="4" name="Content Placeholder 1"/>
          <p:cNvSpPr>
            <a:spLocks noGrp="1"/>
          </p:cNvSpPr>
          <p:nvPr>
            <p:ph idx="4294967295"/>
          </p:nvPr>
        </p:nvSpPr>
        <p:spPr>
          <a:xfrm>
            <a:off x="6206400" y="1260000"/>
            <a:ext cx="5303992" cy="2457032"/>
          </a:xfrm>
          <a:prstGeom prst="rect">
            <a:avLst/>
          </a:prstGeom>
          <a:solidFill>
            <a:schemeClr val="accent1">
              <a:lumMod val="40000"/>
              <a:lumOff val="60000"/>
              <a:alpha val="30196"/>
            </a:schemeClr>
          </a:solidFill>
          <a:ln w="19050">
            <a:solidFill>
              <a:schemeClr val="bg1"/>
            </a:solidFill>
          </a:ln>
        </p:spPr>
        <p:txBody>
          <a:bodyPr/>
          <a:lstStyle/>
          <a:p>
            <a:pPr marL="0" indent="0" algn="ctr">
              <a:buNone/>
            </a:pPr>
            <a:r>
              <a:rPr lang="en-NZ" sz="2800" b="1" dirty="0">
                <a:solidFill>
                  <a:schemeClr val="tx1"/>
                </a:solidFill>
              </a:rPr>
              <a:t>Transcriptomics data</a:t>
            </a:r>
          </a:p>
          <a:p>
            <a:pPr marL="0" indent="0" algn="ctr">
              <a:spcBef>
                <a:spcPts val="400"/>
              </a:spcBef>
              <a:buNone/>
            </a:pPr>
            <a:r>
              <a:rPr lang="en-NZ" dirty="0" err="1">
                <a:solidFill>
                  <a:schemeClr val="tx1"/>
                </a:solidFill>
              </a:rPr>
              <a:t>RNAseq</a:t>
            </a:r>
            <a:endParaRPr lang="en-NZ" sz="2800" dirty="0">
              <a:solidFill>
                <a:schemeClr val="tx1"/>
              </a:solidFill>
            </a:endParaRPr>
          </a:p>
        </p:txBody>
      </p:sp>
      <p:sp>
        <p:nvSpPr>
          <p:cNvPr id="5" name="Content Placeholder 2"/>
          <p:cNvSpPr>
            <a:spLocks noGrp="1"/>
          </p:cNvSpPr>
          <p:nvPr>
            <p:ph idx="4294967295"/>
          </p:nvPr>
        </p:nvSpPr>
        <p:spPr>
          <a:xfrm>
            <a:off x="6206400" y="3892672"/>
            <a:ext cx="5303992" cy="2457032"/>
          </a:xfrm>
          <a:prstGeom prst="rect">
            <a:avLst/>
          </a:prstGeom>
          <a:solidFill>
            <a:schemeClr val="accent4">
              <a:lumMod val="20000"/>
              <a:lumOff val="80000"/>
            </a:schemeClr>
          </a:solidFill>
          <a:ln w="19050">
            <a:solidFill>
              <a:schemeClr val="bg1"/>
            </a:solidFill>
          </a:ln>
        </p:spPr>
        <p:txBody>
          <a:bodyPr/>
          <a:lstStyle/>
          <a:p>
            <a:pPr marL="0" indent="0" algn="ctr">
              <a:buNone/>
            </a:pPr>
            <a:r>
              <a:rPr lang="en-NZ" sz="2800" b="1" dirty="0">
                <a:solidFill>
                  <a:schemeClr val="tx1"/>
                </a:solidFill>
              </a:rPr>
              <a:t>Phenotypic data</a:t>
            </a:r>
          </a:p>
          <a:p>
            <a:pPr marL="0" indent="0" algn="ctr">
              <a:spcBef>
                <a:spcPts val="400"/>
              </a:spcBef>
              <a:buNone/>
            </a:pPr>
            <a:r>
              <a:rPr lang="en-NZ" dirty="0">
                <a:solidFill>
                  <a:schemeClr val="tx1"/>
                </a:solidFill>
              </a:rPr>
              <a:t>Bruising score</a:t>
            </a:r>
          </a:p>
        </p:txBody>
      </p:sp>
      <p:sp>
        <p:nvSpPr>
          <p:cNvPr id="6" name="Content Placeholder 3"/>
          <p:cNvSpPr>
            <a:spLocks noGrp="1"/>
          </p:cNvSpPr>
          <p:nvPr>
            <p:ph idx="1"/>
          </p:nvPr>
        </p:nvSpPr>
        <p:spPr>
          <a:xfrm>
            <a:off x="720000" y="1260000"/>
            <a:ext cx="5303992" cy="2457032"/>
          </a:xfrm>
          <a:solidFill>
            <a:schemeClr val="accent5">
              <a:lumMod val="20000"/>
              <a:lumOff val="80000"/>
            </a:schemeClr>
          </a:solidFill>
          <a:ln w="19050">
            <a:solidFill>
              <a:schemeClr val="bg1"/>
            </a:solidFill>
          </a:ln>
        </p:spPr>
        <p:txBody>
          <a:bodyPr/>
          <a:lstStyle/>
          <a:p>
            <a:pPr marL="0" indent="0" algn="ctr">
              <a:buNone/>
            </a:pPr>
            <a:r>
              <a:rPr lang="en-NZ" sz="2800" b="1" dirty="0">
                <a:solidFill>
                  <a:schemeClr val="tx1"/>
                </a:solidFill>
              </a:rPr>
              <a:t>Genomics data</a:t>
            </a:r>
          </a:p>
          <a:p>
            <a:pPr marL="0" indent="0" algn="ctr">
              <a:spcBef>
                <a:spcPts val="400"/>
              </a:spcBef>
              <a:buNone/>
            </a:pPr>
            <a:r>
              <a:rPr lang="en-NZ" dirty="0">
                <a:solidFill>
                  <a:schemeClr val="tx1"/>
                </a:solidFill>
              </a:rPr>
              <a:t>Capture sequencing</a:t>
            </a:r>
            <a:endParaRPr lang="en-NZ" sz="1800" dirty="0">
              <a:solidFill>
                <a:schemeClr val="tx1"/>
              </a:solidFill>
            </a:endParaRPr>
          </a:p>
        </p:txBody>
      </p:sp>
      <p:sp>
        <p:nvSpPr>
          <p:cNvPr id="7" name="Content Placeholder 5"/>
          <p:cNvSpPr txBox="1">
            <a:spLocks/>
          </p:cNvSpPr>
          <p:nvPr/>
        </p:nvSpPr>
        <p:spPr>
          <a:xfrm>
            <a:off x="720000" y="3892672"/>
            <a:ext cx="5303992" cy="2457032"/>
          </a:xfrm>
          <a:prstGeom prst="rect">
            <a:avLst/>
          </a:prstGeom>
          <a:solidFill>
            <a:srgbClr val="E1F0FF"/>
          </a:solidFill>
          <a:ln w="19050">
            <a:solidFill>
              <a:schemeClr val="bg1"/>
            </a:solidFill>
          </a:ln>
        </p:spPr>
        <p:txBody>
          <a:bodyPr/>
          <a:lstStyle>
            <a:lvl1pPr marL="455989" indent="-455989" algn="l" rtl="0" eaLnBrk="1" fontAlgn="base" hangingPunct="1">
              <a:spcBef>
                <a:spcPts val="2240"/>
              </a:spcBef>
              <a:spcAft>
                <a:spcPct val="0"/>
              </a:spcAft>
              <a:buFont typeface="Lucida Grande"/>
              <a:buChar char="»"/>
              <a:defRPr sz="2000">
                <a:solidFill>
                  <a:schemeClr val="tx1"/>
                </a:solidFill>
                <a:latin typeface="+mn-lt"/>
                <a:ea typeface="+mn-ea"/>
                <a:cs typeface="+mn-cs"/>
              </a:defRPr>
            </a:lvl1pPr>
            <a:lvl2pPr marL="988775" indent="-379191" algn="l" rtl="0" eaLnBrk="1" fontAlgn="base" hangingPunct="1">
              <a:spcBef>
                <a:spcPts val="576"/>
              </a:spcBef>
              <a:spcAft>
                <a:spcPts val="0"/>
              </a:spcAft>
              <a:buChar char="»"/>
              <a:defRPr sz="1800">
                <a:solidFill>
                  <a:schemeClr val="tx1"/>
                </a:solidFill>
                <a:latin typeface="+mn-lt"/>
                <a:ea typeface="+mn-ea"/>
              </a:defRPr>
            </a:lvl2pPr>
            <a:lvl3pPr marL="1523962" indent="-304792" algn="l" rtl="0" eaLnBrk="1" fontAlgn="base" hangingPunct="1">
              <a:spcBef>
                <a:spcPct val="20000"/>
              </a:spcBef>
              <a:spcAft>
                <a:spcPct val="0"/>
              </a:spcAft>
              <a:buChar char="»"/>
              <a:defRPr sz="1600">
                <a:solidFill>
                  <a:schemeClr val="tx1"/>
                </a:solidFill>
                <a:latin typeface="+mn-lt"/>
                <a:ea typeface="+mn-ea"/>
              </a:defRPr>
            </a:lvl3pPr>
            <a:lvl4pPr marL="2133547" indent="-304792" algn="l" rtl="0" eaLnBrk="1" fontAlgn="base" hangingPunct="1">
              <a:spcBef>
                <a:spcPct val="20000"/>
              </a:spcBef>
              <a:spcAft>
                <a:spcPct val="0"/>
              </a:spcAft>
              <a:buChar char="»"/>
              <a:defRPr sz="1400">
                <a:solidFill>
                  <a:schemeClr val="tx1"/>
                </a:solidFill>
                <a:latin typeface="+mn-lt"/>
                <a:ea typeface="+mn-ea"/>
              </a:defRPr>
            </a:lvl4pPr>
            <a:lvl5pPr marL="2743131" indent="-304792" algn="l" rtl="0" eaLnBrk="1" fontAlgn="base" hangingPunct="1">
              <a:spcBef>
                <a:spcPct val="20000"/>
              </a:spcBef>
              <a:spcAft>
                <a:spcPct val="0"/>
              </a:spcAft>
              <a:buChar char="»"/>
              <a:defRPr sz="1200">
                <a:solidFill>
                  <a:schemeClr val="tx1"/>
                </a:solidFill>
                <a:latin typeface="+mn-lt"/>
                <a:ea typeface="+mn-ea"/>
              </a:defRPr>
            </a:lvl5pPr>
            <a:lvl6pPr marL="3352716" indent="-304792" algn="l" rtl="0" eaLnBrk="1" fontAlgn="base" hangingPunct="1">
              <a:spcBef>
                <a:spcPct val="20000"/>
              </a:spcBef>
              <a:spcAft>
                <a:spcPct val="0"/>
              </a:spcAft>
              <a:buChar char="»"/>
              <a:defRPr sz="1867">
                <a:solidFill>
                  <a:schemeClr val="tx1"/>
                </a:solidFill>
                <a:latin typeface="+mn-lt"/>
                <a:ea typeface="+mn-ea"/>
              </a:defRPr>
            </a:lvl6pPr>
            <a:lvl7pPr marL="3962301" indent="-304792" algn="l" rtl="0" eaLnBrk="1" fontAlgn="base" hangingPunct="1">
              <a:spcBef>
                <a:spcPct val="20000"/>
              </a:spcBef>
              <a:spcAft>
                <a:spcPct val="0"/>
              </a:spcAft>
              <a:buChar char="»"/>
              <a:defRPr sz="1867">
                <a:solidFill>
                  <a:schemeClr val="tx1"/>
                </a:solidFill>
                <a:latin typeface="+mn-lt"/>
                <a:ea typeface="+mn-ea"/>
              </a:defRPr>
            </a:lvl7pPr>
            <a:lvl8pPr marL="4571886" indent="-304792" algn="l" rtl="0" eaLnBrk="1" fontAlgn="base" hangingPunct="1">
              <a:spcBef>
                <a:spcPct val="20000"/>
              </a:spcBef>
              <a:spcAft>
                <a:spcPct val="0"/>
              </a:spcAft>
              <a:buChar char="»"/>
              <a:defRPr sz="1867">
                <a:solidFill>
                  <a:schemeClr val="tx1"/>
                </a:solidFill>
                <a:latin typeface="+mn-lt"/>
                <a:ea typeface="+mn-ea"/>
              </a:defRPr>
            </a:lvl8pPr>
            <a:lvl9pPr marL="5181470" indent="-304792" algn="l" rtl="0" eaLnBrk="1" fontAlgn="base" hangingPunct="1">
              <a:spcBef>
                <a:spcPct val="20000"/>
              </a:spcBef>
              <a:spcAft>
                <a:spcPct val="0"/>
              </a:spcAft>
              <a:buChar char="»"/>
              <a:defRPr sz="1867">
                <a:solidFill>
                  <a:schemeClr val="tx1"/>
                </a:solidFill>
                <a:latin typeface="+mn-lt"/>
                <a:ea typeface="+mn-ea"/>
              </a:defRPr>
            </a:lvl9pPr>
          </a:lstStyle>
          <a:p>
            <a:pPr marL="0" indent="0" algn="ctr">
              <a:buFont typeface="Lucida Grande"/>
              <a:buNone/>
            </a:pPr>
            <a:r>
              <a:rPr lang="en-NZ" sz="2800" b="1" kern="0"/>
              <a:t>Metabolomics data</a:t>
            </a:r>
          </a:p>
          <a:p>
            <a:pPr marL="0" indent="0" algn="ctr">
              <a:spcBef>
                <a:spcPts val="400"/>
              </a:spcBef>
              <a:buFont typeface="Lucida Grande"/>
              <a:buNone/>
            </a:pPr>
            <a:r>
              <a:rPr lang="en-NZ" kern="0"/>
              <a:t>LC-MS</a:t>
            </a:r>
            <a:endParaRPr lang="en-NZ" kern="0" dirty="0"/>
          </a:p>
        </p:txBody>
      </p:sp>
      <p:pic>
        <p:nvPicPr>
          <p:cNvPr id="8" name="Picture 7">
            <a:extLst>
              <a:ext uri="{FF2B5EF4-FFF2-40B4-BE49-F238E27FC236}">
                <a16:creationId xmlns:a16="http://schemas.microsoft.com/office/drawing/2014/main" id="{EE4058D9-0BDC-4F80-A2D0-DDF9E788DED6}"/>
              </a:ext>
            </a:extLst>
          </p:cNvPr>
          <p:cNvPicPr>
            <a:picLocks noChangeAspect="1"/>
          </p:cNvPicPr>
          <p:nvPr/>
        </p:nvPicPr>
        <p:blipFill rotWithShape="1">
          <a:blip r:embed="rId3"/>
          <a:srcRect r="28613"/>
          <a:stretch/>
        </p:blipFill>
        <p:spPr>
          <a:xfrm>
            <a:off x="2269318" y="2352035"/>
            <a:ext cx="2205355" cy="1054522"/>
          </a:xfrm>
          <a:prstGeom prst="rect">
            <a:avLst/>
          </a:prstGeom>
        </p:spPr>
      </p:pic>
      <p:pic>
        <p:nvPicPr>
          <p:cNvPr id="9" name="Picture 1" descr="cid:image001.png@01D53341.F2B09FD0">
            <a:extLst>
              <a:ext uri="{FF2B5EF4-FFF2-40B4-BE49-F238E27FC236}">
                <a16:creationId xmlns:a16="http://schemas.microsoft.com/office/drawing/2014/main" id="{DBBA23A9-1189-4050-A62D-09C1509FD01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7715" y="4932709"/>
            <a:ext cx="1708559" cy="1281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a:extLst>
              <a:ext uri="{FF2B5EF4-FFF2-40B4-BE49-F238E27FC236}">
                <a16:creationId xmlns:a16="http://schemas.microsoft.com/office/drawing/2014/main" id="{AAAAEDD4-2C68-4D01-933B-32D72C4DA0B1}"/>
              </a:ext>
            </a:extLst>
          </p:cNvPr>
          <p:cNvPicPr>
            <a:picLocks noChangeAspect="1"/>
          </p:cNvPicPr>
          <p:nvPr/>
        </p:nvPicPr>
        <p:blipFill rotWithShape="1">
          <a:blip r:embed="rId5"/>
          <a:srcRect l="14783" t="8414" r="8506" b="9777"/>
          <a:stretch/>
        </p:blipFill>
        <p:spPr>
          <a:xfrm rot="16200000">
            <a:off x="8196135" y="2029930"/>
            <a:ext cx="1208022" cy="1701812"/>
          </a:xfrm>
          <a:prstGeom prst="rect">
            <a:avLst/>
          </a:prstGeom>
        </p:spPr>
      </p:pic>
      <p:pic>
        <p:nvPicPr>
          <p:cNvPr id="11" name="Picture 10">
            <a:extLst>
              <a:ext uri="{FF2B5EF4-FFF2-40B4-BE49-F238E27FC236}">
                <a16:creationId xmlns:a16="http://schemas.microsoft.com/office/drawing/2014/main" id="{597097CB-2D27-434C-A814-1306F44F61D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22381"/>
          <a:stretch/>
        </p:blipFill>
        <p:spPr>
          <a:xfrm>
            <a:off x="7600434" y="4932709"/>
            <a:ext cx="2507661" cy="1281419"/>
          </a:xfrm>
          <a:prstGeom prst="rect">
            <a:avLst/>
          </a:prstGeom>
        </p:spPr>
      </p:pic>
    </p:spTree>
    <p:extLst>
      <p:ext uri="{BB962C8B-B14F-4D97-AF65-F5344CB8AC3E}">
        <p14:creationId xmlns:p14="http://schemas.microsoft.com/office/powerpoint/2010/main" val="5666723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0073A0-37FA-16AD-D421-C527945A986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ABA4AE5-A610-6E04-56F2-60C55A6B78DA}"/>
              </a:ext>
            </a:extLst>
          </p:cNvPr>
          <p:cNvSpPr>
            <a:spLocks noGrp="1"/>
          </p:cNvSpPr>
          <p:nvPr>
            <p:ph type="title"/>
          </p:nvPr>
        </p:nvSpPr>
        <p:spPr/>
        <p:txBody>
          <a:bodyPr/>
          <a:lstStyle/>
          <a:p>
            <a:r>
              <a:rPr lang="en-NZ" dirty="0"/>
              <a:t>PCA on the genomics data</a:t>
            </a:r>
          </a:p>
        </p:txBody>
      </p:sp>
      <p:grpSp>
        <p:nvGrpSpPr>
          <p:cNvPr id="22" name="Group 21">
            <a:extLst>
              <a:ext uri="{FF2B5EF4-FFF2-40B4-BE49-F238E27FC236}">
                <a16:creationId xmlns:a16="http://schemas.microsoft.com/office/drawing/2014/main" id="{4D897848-9A45-1C68-53BD-BB2CBB2FB2CB}"/>
              </a:ext>
            </a:extLst>
          </p:cNvPr>
          <p:cNvGrpSpPr/>
          <p:nvPr/>
        </p:nvGrpSpPr>
        <p:grpSpPr>
          <a:xfrm>
            <a:off x="2344750" y="1178743"/>
            <a:ext cx="7095051" cy="5360565"/>
            <a:chOff x="2344750" y="1178743"/>
            <a:chExt cx="7095051" cy="5360565"/>
          </a:xfrm>
        </p:grpSpPr>
        <p:sp>
          <p:nvSpPr>
            <p:cNvPr id="5" name="Rectangle 4">
              <a:extLst>
                <a:ext uri="{FF2B5EF4-FFF2-40B4-BE49-F238E27FC236}">
                  <a16:creationId xmlns:a16="http://schemas.microsoft.com/office/drawing/2014/main" id="{1D1B16A0-E671-BF40-34E9-5A31718732D6}"/>
                </a:ext>
              </a:extLst>
            </p:cNvPr>
            <p:cNvSpPr/>
            <p:nvPr/>
          </p:nvSpPr>
          <p:spPr bwMode="auto">
            <a:xfrm>
              <a:off x="2344750" y="1178743"/>
              <a:ext cx="7095051" cy="536056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2400" b="0" i="0" u="none" strike="noStrike" cap="none" normalizeH="0" baseline="0" dirty="0">
                <a:ln>
                  <a:noFill/>
                </a:ln>
                <a:solidFill>
                  <a:schemeClr val="tx1"/>
                </a:solidFill>
                <a:effectLst/>
                <a:latin typeface="Arial" charset="0"/>
                <a:ea typeface="ＭＳ Ｐゴシック" pitchFamily="-112" charset="-128"/>
              </a:endParaRPr>
            </a:p>
          </p:txBody>
        </p:sp>
        <p:pic>
          <p:nvPicPr>
            <p:cNvPr id="1026" name="Picture 2" descr="Fig. 1">
              <a:extLst>
                <a:ext uri="{FF2B5EF4-FFF2-40B4-BE49-F238E27FC236}">
                  <a16:creationId xmlns:a16="http://schemas.microsoft.com/office/drawing/2014/main" id="{9768E354-8370-D247-87A5-F3FFA17181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2320"/>
            <a:stretch/>
          </p:blipFill>
          <p:spPr bwMode="auto">
            <a:xfrm>
              <a:off x="2439595" y="1195399"/>
              <a:ext cx="5180013" cy="5327253"/>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18639224-63A1-01CA-6632-2DBC3324AB3F}"/>
                </a:ext>
              </a:extLst>
            </p:cNvPr>
            <p:cNvGrpSpPr/>
            <p:nvPr/>
          </p:nvGrpSpPr>
          <p:grpSpPr>
            <a:xfrm>
              <a:off x="7791128" y="1712028"/>
              <a:ext cx="1477628" cy="4293994"/>
              <a:chOff x="6336080" y="1660648"/>
              <a:chExt cx="1477628" cy="4293994"/>
            </a:xfrm>
          </p:grpSpPr>
          <p:pic>
            <p:nvPicPr>
              <p:cNvPr id="4" name="Picture 2" descr="Fig. 1">
                <a:extLst>
                  <a:ext uri="{FF2B5EF4-FFF2-40B4-BE49-F238E27FC236}">
                    <a16:creationId xmlns:a16="http://schemas.microsoft.com/office/drawing/2014/main" id="{8E809538-D09C-4E34-1BD2-2E27D97459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498" t="79318" r="32457" b="13971"/>
              <a:stretch/>
            </p:blipFill>
            <p:spPr bwMode="auto">
              <a:xfrm>
                <a:off x="6336080" y="1660648"/>
                <a:ext cx="1400962" cy="46027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C6EE8503-4C64-9E4F-6E20-0C8D431EB81A}"/>
                  </a:ext>
                </a:extLst>
              </p:cNvPr>
              <p:cNvGrpSpPr/>
              <p:nvPr/>
            </p:nvGrpSpPr>
            <p:grpSpPr>
              <a:xfrm>
                <a:off x="6653905" y="2450054"/>
                <a:ext cx="1159803" cy="3504588"/>
                <a:chOff x="6663236" y="2450054"/>
                <a:chExt cx="1159803" cy="3504588"/>
              </a:xfrm>
            </p:grpSpPr>
            <p:pic>
              <p:nvPicPr>
                <p:cNvPr id="2" name="Picture 2" descr="Fig. 1">
                  <a:extLst>
                    <a:ext uri="{FF2B5EF4-FFF2-40B4-BE49-F238E27FC236}">
                      <a16:creationId xmlns:a16="http://schemas.microsoft.com/office/drawing/2014/main" id="{4F450701-77F6-92DC-D35C-239786E519B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19" t="90261" r="76614" b="-570"/>
                <a:stretch/>
              </p:blipFill>
              <p:spPr bwMode="auto">
                <a:xfrm>
                  <a:off x="6663236" y="2450054"/>
                  <a:ext cx="749418" cy="7070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Fig. 1">
                  <a:extLst>
                    <a:ext uri="{FF2B5EF4-FFF2-40B4-BE49-F238E27FC236}">
                      <a16:creationId xmlns:a16="http://schemas.microsoft.com/office/drawing/2014/main" id="{B64A80CE-8471-70BE-33DC-C40871F197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466" t="89691" r="59771"/>
                <a:stretch/>
              </p:blipFill>
              <p:spPr bwMode="auto">
                <a:xfrm>
                  <a:off x="6749596" y="3121048"/>
                  <a:ext cx="816530" cy="7070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ig. 1">
                  <a:extLst>
                    <a:ext uri="{FF2B5EF4-FFF2-40B4-BE49-F238E27FC236}">
                      <a16:creationId xmlns:a16="http://schemas.microsoft.com/office/drawing/2014/main" id="{0534D234-B729-D6F5-46B8-13C1BEFE99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337" t="89868" r="43900" b="-177"/>
                <a:stretch/>
              </p:blipFill>
              <p:spPr bwMode="auto">
                <a:xfrm>
                  <a:off x="6721285" y="3844402"/>
                  <a:ext cx="816530" cy="7070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Fig. 1">
                  <a:extLst>
                    <a:ext uri="{FF2B5EF4-FFF2-40B4-BE49-F238E27FC236}">
                      <a16:creationId xmlns:a16="http://schemas.microsoft.com/office/drawing/2014/main" id="{88271878-81CF-BBF2-151B-2619FE4321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471" t="89691" r="23393"/>
                <a:stretch/>
              </p:blipFill>
              <p:spPr bwMode="auto">
                <a:xfrm>
                  <a:off x="6735573" y="4541248"/>
                  <a:ext cx="1043032" cy="707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Fig. 1">
                  <a:extLst>
                    <a:ext uri="{FF2B5EF4-FFF2-40B4-BE49-F238E27FC236}">
                      <a16:creationId xmlns:a16="http://schemas.microsoft.com/office/drawing/2014/main" id="{05A29547-F073-0F68-2C71-AAA3D83CAF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7201" t="89691" r="1530"/>
                <a:stretch/>
              </p:blipFill>
              <p:spPr bwMode="auto">
                <a:xfrm>
                  <a:off x="6721284" y="5247617"/>
                  <a:ext cx="1101755" cy="707025"/>
                </a:xfrm>
                <a:prstGeom prst="rect">
                  <a:avLst/>
                </a:prstGeom>
                <a:noFill/>
                <a:extLst>
                  <a:ext uri="{909E8E84-426E-40DD-AFC4-6F175D3DCCD1}">
                    <a14:hiddenFill xmlns:a14="http://schemas.microsoft.com/office/drawing/2010/main">
                      <a:solidFill>
                        <a:srgbClr val="FFFFFF"/>
                      </a:solidFill>
                    </a14:hiddenFill>
                  </a:ext>
                </a:extLst>
              </p:spPr>
            </p:pic>
          </p:grpSp>
          <p:pic>
            <p:nvPicPr>
              <p:cNvPr id="17" name="Picture 2" descr="Fig. 1">
                <a:extLst>
                  <a:ext uri="{FF2B5EF4-FFF2-40B4-BE49-F238E27FC236}">
                    <a16:creationId xmlns:a16="http://schemas.microsoft.com/office/drawing/2014/main" id="{466DE01C-39F5-9ED1-0F3A-2DCAC6DA91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371" t="87092" r="40716" b="10309"/>
              <a:stretch/>
            </p:blipFill>
            <p:spPr bwMode="auto">
              <a:xfrm>
                <a:off x="6745971" y="2191565"/>
                <a:ext cx="565285" cy="178267"/>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3" name="TextBox 22">
            <a:extLst>
              <a:ext uri="{FF2B5EF4-FFF2-40B4-BE49-F238E27FC236}">
                <a16:creationId xmlns:a16="http://schemas.microsoft.com/office/drawing/2014/main" id="{D8ACF0AC-2843-5FE2-5C7A-FA213499450D}"/>
              </a:ext>
            </a:extLst>
          </p:cNvPr>
          <p:cNvSpPr txBox="1"/>
          <p:nvPr/>
        </p:nvSpPr>
        <p:spPr>
          <a:xfrm>
            <a:off x="9439801" y="6079650"/>
            <a:ext cx="1971149" cy="461665"/>
          </a:xfrm>
          <a:prstGeom prst="rect">
            <a:avLst/>
          </a:prstGeom>
          <a:noFill/>
        </p:spPr>
        <p:txBody>
          <a:bodyPr wrap="square" rtlCol="0">
            <a:spAutoFit/>
          </a:bodyPr>
          <a:lstStyle/>
          <a:p>
            <a:pPr algn="l"/>
            <a:r>
              <a:rPr lang="en-NZ" sz="1200" dirty="0"/>
              <a:t>Angelin-Bonnet et al. </a:t>
            </a:r>
            <a:r>
              <a:rPr lang="en-NZ" sz="1200" i="1" dirty="0"/>
              <a:t>BMC Plant Biology </a:t>
            </a:r>
            <a:r>
              <a:rPr lang="en-NZ" sz="1200" dirty="0"/>
              <a:t>(2023)</a:t>
            </a:r>
          </a:p>
        </p:txBody>
      </p:sp>
    </p:spTree>
    <p:extLst>
      <p:ext uri="{BB962C8B-B14F-4D97-AF65-F5344CB8AC3E}">
        <p14:creationId xmlns:p14="http://schemas.microsoft.com/office/powerpoint/2010/main" val="30555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4981BC-AC71-4B09-1859-83EB8E8300B8}"/>
              </a:ext>
            </a:extLst>
          </p:cNvPr>
          <p:cNvSpPr>
            <a:spLocks noGrp="1"/>
          </p:cNvSpPr>
          <p:nvPr>
            <p:ph idx="1"/>
          </p:nvPr>
        </p:nvSpPr>
        <p:spPr>
          <a:xfrm>
            <a:off x="719999" y="1260000"/>
            <a:ext cx="4728301" cy="5265344"/>
          </a:xfrm>
        </p:spPr>
        <p:txBody>
          <a:bodyPr/>
          <a:lstStyle/>
          <a:p>
            <a:pPr marL="0" indent="0" algn="ctr">
              <a:buNone/>
            </a:pPr>
            <a:r>
              <a:rPr lang="en-NZ" sz="2400" b="1" dirty="0">
                <a:solidFill>
                  <a:schemeClr val="tx1"/>
                </a:solidFill>
              </a:rPr>
              <a:t>Population settings</a:t>
            </a:r>
          </a:p>
          <a:p>
            <a:pPr marL="0" indent="0">
              <a:buNone/>
            </a:pPr>
            <a:endParaRPr lang="en-NZ" dirty="0">
              <a:solidFill>
                <a:schemeClr val="tx1"/>
              </a:solidFill>
            </a:endParaRPr>
          </a:p>
          <a:p>
            <a:pPr>
              <a:buFont typeface="Arial" panose="020B0604020202020204" pitchFamily="34" charset="0"/>
              <a:buChar char="•"/>
            </a:pPr>
            <a:r>
              <a:rPr lang="en-NZ" dirty="0">
                <a:solidFill>
                  <a:schemeClr val="tx1"/>
                </a:solidFill>
              </a:rPr>
              <a:t>Naïve: no additional term</a:t>
            </a:r>
          </a:p>
          <a:p>
            <a:pPr>
              <a:buFont typeface="Arial" panose="020B0604020202020204" pitchFamily="34" charset="0"/>
              <a:buChar char="•"/>
            </a:pPr>
            <a:endParaRPr lang="en-NZ" dirty="0">
              <a:solidFill>
                <a:schemeClr val="tx1"/>
              </a:solidFill>
            </a:endParaRPr>
          </a:p>
          <a:p>
            <a:pPr>
              <a:buFont typeface="Arial" panose="020B0604020202020204" pitchFamily="34" charset="0"/>
              <a:buChar char="•"/>
            </a:pPr>
            <a:r>
              <a:rPr lang="en-NZ" dirty="0">
                <a:solidFill>
                  <a:schemeClr val="tx1"/>
                </a:solidFill>
              </a:rPr>
              <a:t>K: kinship matrix as covariance for polygenic effects</a:t>
            </a:r>
          </a:p>
          <a:p>
            <a:pPr>
              <a:buFont typeface="Arial" panose="020B0604020202020204" pitchFamily="34" charset="0"/>
              <a:buChar char="•"/>
            </a:pPr>
            <a:endParaRPr lang="en-NZ" dirty="0">
              <a:solidFill>
                <a:schemeClr val="tx1"/>
              </a:solidFill>
            </a:endParaRPr>
          </a:p>
          <a:p>
            <a:pPr>
              <a:buFont typeface="Arial" panose="020B0604020202020204" pitchFamily="34" charset="0"/>
              <a:buChar char="•"/>
            </a:pPr>
            <a:r>
              <a:rPr lang="en-NZ" dirty="0">
                <a:solidFill>
                  <a:schemeClr val="tx1"/>
                </a:solidFill>
              </a:rPr>
              <a:t>Q: sub-populations membership as covariates (Q</a:t>
            </a:r>
            <a:r>
              <a:rPr lang="en-NZ" baseline="-25000" dirty="0">
                <a:solidFill>
                  <a:schemeClr val="tx1"/>
                </a:solidFill>
              </a:rPr>
              <a:t>STRUCTURE</a:t>
            </a:r>
            <a:r>
              <a:rPr lang="en-NZ" dirty="0">
                <a:solidFill>
                  <a:schemeClr val="tx1"/>
                </a:solidFill>
              </a:rPr>
              <a:t> or Q</a:t>
            </a:r>
            <a:r>
              <a:rPr lang="en-NZ" baseline="-25000" dirty="0">
                <a:solidFill>
                  <a:schemeClr val="tx1"/>
                </a:solidFill>
              </a:rPr>
              <a:t>DAPC</a:t>
            </a:r>
            <a:r>
              <a:rPr lang="en-NZ" dirty="0">
                <a:solidFill>
                  <a:schemeClr val="tx1"/>
                </a:solidFill>
              </a:rPr>
              <a:t>)</a:t>
            </a:r>
          </a:p>
          <a:p>
            <a:pPr>
              <a:buFont typeface="Arial" panose="020B0604020202020204" pitchFamily="34" charset="0"/>
              <a:buChar char="•"/>
            </a:pPr>
            <a:endParaRPr lang="en-NZ" dirty="0">
              <a:solidFill>
                <a:schemeClr val="tx1"/>
              </a:solidFill>
            </a:endParaRPr>
          </a:p>
          <a:p>
            <a:pPr>
              <a:buFont typeface="Arial" panose="020B0604020202020204" pitchFamily="34" charset="0"/>
              <a:buChar char="•"/>
            </a:pPr>
            <a:r>
              <a:rPr lang="en-NZ" dirty="0">
                <a:solidFill>
                  <a:schemeClr val="tx1"/>
                </a:solidFill>
              </a:rPr>
              <a:t>K + Q (K + Q</a:t>
            </a:r>
            <a:r>
              <a:rPr lang="en-NZ" baseline="-25000" dirty="0">
                <a:solidFill>
                  <a:schemeClr val="tx1"/>
                </a:solidFill>
              </a:rPr>
              <a:t>STRUCTURE</a:t>
            </a:r>
            <a:r>
              <a:rPr lang="en-NZ" dirty="0">
                <a:solidFill>
                  <a:schemeClr val="tx1"/>
                </a:solidFill>
              </a:rPr>
              <a:t> or K + Q</a:t>
            </a:r>
            <a:r>
              <a:rPr lang="en-NZ" baseline="-25000" dirty="0">
                <a:solidFill>
                  <a:schemeClr val="tx1"/>
                </a:solidFill>
              </a:rPr>
              <a:t>DAPC</a:t>
            </a:r>
            <a:r>
              <a:rPr lang="en-NZ" dirty="0">
                <a:solidFill>
                  <a:schemeClr val="tx1"/>
                </a:solidFill>
              </a:rPr>
              <a:t>)</a:t>
            </a:r>
          </a:p>
        </p:txBody>
      </p:sp>
      <p:sp>
        <p:nvSpPr>
          <p:cNvPr id="3" name="Title 2">
            <a:extLst>
              <a:ext uri="{FF2B5EF4-FFF2-40B4-BE49-F238E27FC236}">
                <a16:creationId xmlns:a16="http://schemas.microsoft.com/office/drawing/2014/main" id="{F0E051BE-8DC8-8586-6E18-14D2056AE0D6}"/>
              </a:ext>
            </a:extLst>
          </p:cNvPr>
          <p:cNvSpPr>
            <a:spLocks noGrp="1"/>
          </p:cNvSpPr>
          <p:nvPr>
            <p:ph type="title"/>
          </p:nvPr>
        </p:nvSpPr>
        <p:spPr/>
        <p:txBody>
          <a:bodyPr/>
          <a:lstStyle/>
          <a:p>
            <a:r>
              <a:rPr lang="en-NZ" dirty="0"/>
              <a:t>GWAS analysis with </a:t>
            </a:r>
            <a:r>
              <a:rPr lang="en-NZ" i="1" dirty="0" err="1"/>
              <a:t>GWASpoly</a:t>
            </a:r>
            <a:r>
              <a:rPr lang="en-NZ" i="1" dirty="0"/>
              <a:t> </a:t>
            </a:r>
            <a:r>
              <a:rPr lang="en-NZ" dirty="0"/>
              <a:t>R package</a:t>
            </a:r>
          </a:p>
        </p:txBody>
      </p:sp>
      <p:grpSp>
        <p:nvGrpSpPr>
          <p:cNvPr id="10" name="Group 9">
            <a:extLst>
              <a:ext uri="{FF2B5EF4-FFF2-40B4-BE49-F238E27FC236}">
                <a16:creationId xmlns:a16="http://schemas.microsoft.com/office/drawing/2014/main" id="{B83D6B9C-6402-6132-0EFF-203FC7F75235}"/>
              </a:ext>
            </a:extLst>
          </p:cNvPr>
          <p:cNvGrpSpPr/>
          <p:nvPr/>
        </p:nvGrpSpPr>
        <p:grpSpPr>
          <a:xfrm>
            <a:off x="6743702" y="1260000"/>
            <a:ext cx="4600575" cy="5265344"/>
            <a:chOff x="6762750" y="1260000"/>
            <a:chExt cx="4600575" cy="5265344"/>
          </a:xfrm>
        </p:grpSpPr>
        <p:grpSp>
          <p:nvGrpSpPr>
            <p:cNvPr id="9" name="Group 8">
              <a:extLst>
                <a:ext uri="{FF2B5EF4-FFF2-40B4-BE49-F238E27FC236}">
                  <a16:creationId xmlns:a16="http://schemas.microsoft.com/office/drawing/2014/main" id="{76285476-630E-A6A7-1F4C-2EA7FC91762A}"/>
                </a:ext>
              </a:extLst>
            </p:cNvPr>
            <p:cNvGrpSpPr/>
            <p:nvPr/>
          </p:nvGrpSpPr>
          <p:grpSpPr>
            <a:xfrm>
              <a:off x="6762750" y="1809750"/>
              <a:ext cx="4600575" cy="4715594"/>
              <a:chOff x="6762750" y="1809750"/>
              <a:chExt cx="4600575" cy="4715594"/>
            </a:xfrm>
          </p:grpSpPr>
          <p:grpSp>
            <p:nvGrpSpPr>
              <p:cNvPr id="8" name="Group 7">
                <a:extLst>
                  <a:ext uri="{FF2B5EF4-FFF2-40B4-BE49-F238E27FC236}">
                    <a16:creationId xmlns:a16="http://schemas.microsoft.com/office/drawing/2014/main" id="{548C7777-C418-A6DF-834C-A975A1062632}"/>
                  </a:ext>
                </a:extLst>
              </p:cNvPr>
              <p:cNvGrpSpPr/>
              <p:nvPr/>
            </p:nvGrpSpPr>
            <p:grpSpPr>
              <a:xfrm>
                <a:off x="6762750" y="1809750"/>
                <a:ext cx="4600575" cy="4715594"/>
                <a:chOff x="6762750" y="1809750"/>
                <a:chExt cx="4600575" cy="4715594"/>
              </a:xfrm>
            </p:grpSpPr>
            <p:sp>
              <p:nvSpPr>
                <p:cNvPr id="7" name="Rectangle 6">
                  <a:extLst>
                    <a:ext uri="{FF2B5EF4-FFF2-40B4-BE49-F238E27FC236}">
                      <a16:creationId xmlns:a16="http://schemas.microsoft.com/office/drawing/2014/main" id="{DA50346F-B4E3-A199-5944-57421D9FF9AE}"/>
                    </a:ext>
                  </a:extLst>
                </p:cNvPr>
                <p:cNvSpPr/>
                <p:nvPr/>
              </p:nvSpPr>
              <p:spPr bwMode="auto">
                <a:xfrm>
                  <a:off x="6762750" y="1809750"/>
                  <a:ext cx="4600575" cy="471559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2400" b="0" i="0" u="none" strike="noStrike" cap="none" normalizeH="0" baseline="0">
                    <a:ln>
                      <a:noFill/>
                    </a:ln>
                    <a:solidFill>
                      <a:schemeClr val="tx1"/>
                    </a:solidFill>
                    <a:effectLst/>
                    <a:latin typeface="Arial" charset="0"/>
                    <a:ea typeface="ＭＳ Ｐゴシック" pitchFamily="-112" charset="-128"/>
                  </a:endParaRPr>
                </a:p>
              </p:txBody>
            </p:sp>
            <p:pic>
              <p:nvPicPr>
                <p:cNvPr id="2050" name="Picture 2" descr="Details are in the caption following the image">
                  <a:extLst>
                    <a:ext uri="{FF2B5EF4-FFF2-40B4-BE49-F238E27FC236}">
                      <a16:creationId xmlns:a16="http://schemas.microsoft.com/office/drawing/2014/main" id="{3D35A79E-1D5A-0A5B-7798-EEFECF13C2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2046" y="1875542"/>
                  <a:ext cx="4421982" cy="4307010"/>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3E22B0CF-0344-3287-51C4-2E680793651D}"/>
                  </a:ext>
                </a:extLst>
              </p:cNvPr>
              <p:cNvSpPr txBox="1"/>
              <p:nvPr/>
            </p:nvSpPr>
            <p:spPr>
              <a:xfrm>
                <a:off x="7589493" y="6248345"/>
                <a:ext cx="2947089" cy="276999"/>
              </a:xfrm>
              <a:prstGeom prst="rect">
                <a:avLst/>
              </a:prstGeom>
              <a:noFill/>
            </p:spPr>
            <p:txBody>
              <a:bodyPr wrap="none" rtlCol="0">
                <a:spAutoFit/>
              </a:bodyPr>
              <a:lstStyle/>
              <a:p>
                <a:pPr algn="l"/>
                <a:r>
                  <a:rPr lang="en-NZ" sz="1200" dirty="0" err="1"/>
                  <a:t>Rosyara</a:t>
                </a:r>
                <a:r>
                  <a:rPr lang="en-NZ" sz="1200" dirty="0"/>
                  <a:t> et al. </a:t>
                </a:r>
                <a:r>
                  <a:rPr lang="en-NZ" sz="1200" i="1" dirty="0"/>
                  <a:t>The Plant Genome </a:t>
                </a:r>
                <a:r>
                  <a:rPr lang="en-NZ" sz="1200" dirty="0"/>
                  <a:t>(2016)</a:t>
                </a:r>
              </a:p>
            </p:txBody>
          </p:sp>
        </p:grpSp>
        <p:sp>
          <p:nvSpPr>
            <p:cNvPr id="6" name="TextBox 5">
              <a:extLst>
                <a:ext uri="{FF2B5EF4-FFF2-40B4-BE49-F238E27FC236}">
                  <a16:creationId xmlns:a16="http://schemas.microsoft.com/office/drawing/2014/main" id="{0D46FCE8-B5DF-6F55-A4C8-7733C8F88F82}"/>
                </a:ext>
              </a:extLst>
            </p:cNvPr>
            <p:cNvSpPr txBox="1"/>
            <p:nvPr/>
          </p:nvSpPr>
          <p:spPr>
            <a:xfrm>
              <a:off x="6852046" y="1260000"/>
              <a:ext cx="4421982" cy="461665"/>
            </a:xfrm>
            <a:prstGeom prst="rect">
              <a:avLst/>
            </a:prstGeom>
            <a:noFill/>
          </p:spPr>
          <p:txBody>
            <a:bodyPr wrap="square" rtlCol="0">
              <a:spAutoFit/>
            </a:bodyPr>
            <a:lstStyle/>
            <a:p>
              <a:pPr algn="ctr"/>
              <a:r>
                <a:rPr lang="en-NZ" sz="2400" b="1" dirty="0"/>
                <a:t>Genetic models</a:t>
              </a:r>
              <a:endParaRPr lang="en-NZ" sz="2000" b="1" dirty="0"/>
            </a:p>
          </p:txBody>
        </p:sp>
      </p:grpSp>
    </p:spTree>
    <p:extLst>
      <p:ext uri="{BB962C8B-B14F-4D97-AF65-F5344CB8AC3E}">
        <p14:creationId xmlns:p14="http://schemas.microsoft.com/office/powerpoint/2010/main" val="145303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A215EB4-7050-8D6F-DDFD-E37C89149B0E}"/>
              </a:ext>
            </a:extLst>
          </p:cNvPr>
          <p:cNvSpPr/>
          <p:nvPr/>
        </p:nvSpPr>
        <p:spPr bwMode="auto">
          <a:xfrm>
            <a:off x="6810375" y="904875"/>
            <a:ext cx="5305425" cy="576262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2400" b="0" i="0" u="none" strike="noStrike" cap="none" normalizeH="0" baseline="0">
              <a:ln>
                <a:noFill/>
              </a:ln>
              <a:solidFill>
                <a:schemeClr val="tx1"/>
              </a:solidFill>
              <a:effectLst/>
              <a:latin typeface="Arial" charset="0"/>
              <a:ea typeface="ＭＳ Ｐゴシック" pitchFamily="-112" charset="-128"/>
            </a:endParaRPr>
          </a:p>
        </p:txBody>
      </p:sp>
      <p:sp>
        <p:nvSpPr>
          <p:cNvPr id="2" name="Content Placeholder 1">
            <a:extLst>
              <a:ext uri="{FF2B5EF4-FFF2-40B4-BE49-F238E27FC236}">
                <a16:creationId xmlns:a16="http://schemas.microsoft.com/office/drawing/2014/main" id="{3A53F10D-2334-4D9B-1724-9A799EC8A462}"/>
              </a:ext>
            </a:extLst>
          </p:cNvPr>
          <p:cNvSpPr>
            <a:spLocks noGrp="1"/>
          </p:cNvSpPr>
          <p:nvPr>
            <p:ph idx="1"/>
          </p:nvPr>
        </p:nvSpPr>
        <p:spPr>
          <a:xfrm>
            <a:off x="367575" y="1260000"/>
            <a:ext cx="6374152" cy="5265344"/>
          </a:xfrm>
        </p:spPr>
        <p:txBody>
          <a:bodyPr anchor="ctr"/>
          <a:lstStyle/>
          <a:p>
            <a:pPr>
              <a:buFont typeface="Arial" panose="020B0604020202020204" pitchFamily="34" charset="0"/>
              <a:buChar char="•"/>
            </a:pPr>
            <a:r>
              <a:rPr lang="en-NZ" dirty="0">
                <a:solidFill>
                  <a:schemeClr val="tx1"/>
                </a:solidFill>
              </a:rPr>
              <a:t>Choice of genetic model has more impact than type of correction for population structure (as long as it is controlled for)</a:t>
            </a:r>
          </a:p>
          <a:p>
            <a:pPr>
              <a:buFont typeface="Arial" panose="020B0604020202020204" pitchFamily="34" charset="0"/>
              <a:buChar char="•"/>
            </a:pPr>
            <a:endParaRPr lang="en-NZ" dirty="0">
              <a:solidFill>
                <a:schemeClr val="tx1"/>
              </a:solidFill>
            </a:endParaRPr>
          </a:p>
          <a:p>
            <a:pPr>
              <a:buFont typeface="Arial" panose="020B0604020202020204" pitchFamily="34" charset="0"/>
              <a:buChar char="•"/>
            </a:pPr>
            <a:r>
              <a:rPr lang="en-NZ" dirty="0">
                <a:solidFill>
                  <a:schemeClr val="tx1"/>
                </a:solidFill>
              </a:rPr>
              <a:t>Results almost identical between STRUCTURE- and DAPC-based models</a:t>
            </a:r>
          </a:p>
          <a:p>
            <a:pPr>
              <a:buFont typeface="Arial" panose="020B0604020202020204" pitchFamily="34" charset="0"/>
              <a:buChar char="•"/>
            </a:pPr>
            <a:endParaRPr lang="en-NZ" dirty="0">
              <a:solidFill>
                <a:schemeClr val="tx1"/>
              </a:solidFill>
            </a:endParaRPr>
          </a:p>
          <a:p>
            <a:pPr>
              <a:buFont typeface="Arial" panose="020B0604020202020204" pitchFamily="34" charset="0"/>
              <a:buChar char="•"/>
            </a:pPr>
            <a:r>
              <a:rPr lang="en-NZ" dirty="0">
                <a:solidFill>
                  <a:schemeClr val="tx1"/>
                </a:solidFill>
              </a:rPr>
              <a:t>Retained K + Q</a:t>
            </a:r>
            <a:r>
              <a:rPr lang="en-NZ" baseline="-25000" dirty="0">
                <a:solidFill>
                  <a:schemeClr val="tx1"/>
                </a:solidFill>
              </a:rPr>
              <a:t>STRUCTURE</a:t>
            </a:r>
            <a:r>
              <a:rPr lang="en-NZ" dirty="0">
                <a:solidFill>
                  <a:schemeClr val="tx1"/>
                </a:solidFill>
              </a:rPr>
              <a:t> as best reducing markers score inflation</a:t>
            </a:r>
          </a:p>
          <a:p>
            <a:pPr>
              <a:buFont typeface="Arial" panose="020B0604020202020204" pitchFamily="34" charset="0"/>
              <a:buChar char="•"/>
            </a:pPr>
            <a:endParaRPr lang="en-NZ" dirty="0">
              <a:solidFill>
                <a:schemeClr val="tx1"/>
              </a:solidFill>
            </a:endParaRPr>
          </a:p>
          <a:p>
            <a:pPr>
              <a:buFont typeface="Arial" panose="020B0604020202020204" pitchFamily="34" charset="0"/>
              <a:buChar char="•"/>
            </a:pPr>
            <a:r>
              <a:rPr lang="en-NZ" dirty="0">
                <a:solidFill>
                  <a:schemeClr val="tx1"/>
                </a:solidFill>
              </a:rPr>
              <a:t>5 significant markers (after </a:t>
            </a:r>
            <a:r>
              <a:rPr lang="en-NZ" i="1" dirty="0">
                <a:solidFill>
                  <a:schemeClr val="tx1"/>
                </a:solidFill>
              </a:rPr>
              <a:t>p</a:t>
            </a:r>
            <a:r>
              <a:rPr lang="en-NZ" dirty="0">
                <a:solidFill>
                  <a:schemeClr val="tx1"/>
                </a:solidFill>
              </a:rPr>
              <a:t>-value correction)</a:t>
            </a:r>
          </a:p>
          <a:p>
            <a:pPr>
              <a:buFont typeface="Arial" panose="020B0604020202020204" pitchFamily="34" charset="0"/>
              <a:buChar char="•"/>
            </a:pPr>
            <a:endParaRPr lang="en-NZ" dirty="0">
              <a:solidFill>
                <a:schemeClr val="tx1"/>
              </a:solidFill>
            </a:endParaRPr>
          </a:p>
        </p:txBody>
      </p:sp>
      <p:sp>
        <p:nvSpPr>
          <p:cNvPr id="3" name="Title 2">
            <a:extLst>
              <a:ext uri="{FF2B5EF4-FFF2-40B4-BE49-F238E27FC236}">
                <a16:creationId xmlns:a16="http://schemas.microsoft.com/office/drawing/2014/main" id="{C657302C-C94F-B95A-0D37-D015A2E7AB39}"/>
              </a:ext>
            </a:extLst>
          </p:cNvPr>
          <p:cNvSpPr>
            <a:spLocks noGrp="1"/>
          </p:cNvSpPr>
          <p:nvPr>
            <p:ph type="title"/>
          </p:nvPr>
        </p:nvSpPr>
        <p:spPr/>
        <p:txBody>
          <a:bodyPr/>
          <a:lstStyle/>
          <a:p>
            <a:r>
              <a:rPr lang="en-NZ" dirty="0"/>
              <a:t>Comparing GWAS settings</a:t>
            </a:r>
          </a:p>
        </p:txBody>
      </p:sp>
      <p:pic>
        <p:nvPicPr>
          <p:cNvPr id="1026" name="Picture 2" descr="figure 4">
            <a:extLst>
              <a:ext uri="{FF2B5EF4-FFF2-40B4-BE49-F238E27FC236}">
                <a16:creationId xmlns:a16="http://schemas.microsoft.com/office/drawing/2014/main" id="{4C6CE27A-36DD-1C8A-909A-75FD4C9B10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5987" y="2173409"/>
            <a:ext cx="5234199" cy="3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547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AF275D-5699-401A-4E1F-77E6D3EC3401}"/>
              </a:ext>
            </a:extLst>
          </p:cNvPr>
          <p:cNvSpPr>
            <a:spLocks noGrp="1"/>
          </p:cNvSpPr>
          <p:nvPr>
            <p:ph idx="1"/>
          </p:nvPr>
        </p:nvSpPr>
        <p:spPr/>
        <p:txBody>
          <a:bodyPr/>
          <a:lstStyle/>
          <a:p>
            <a:pPr>
              <a:buFont typeface="Arial" panose="020B0604020202020204" pitchFamily="34" charset="0"/>
              <a:buChar char="•"/>
            </a:pPr>
            <a:r>
              <a:rPr lang="en-NZ" dirty="0">
                <a:solidFill>
                  <a:schemeClr val="tx1"/>
                </a:solidFill>
              </a:rPr>
              <a:t>Differential expression of 25,163 genes between high- and low-bruising tubers</a:t>
            </a:r>
          </a:p>
          <a:p>
            <a:pPr>
              <a:buFont typeface="Arial" panose="020B0604020202020204" pitchFamily="34" charset="0"/>
              <a:buChar char="•"/>
            </a:pPr>
            <a:r>
              <a:rPr lang="en-NZ" dirty="0">
                <a:solidFill>
                  <a:schemeClr val="tx1"/>
                </a:solidFill>
              </a:rPr>
              <a:t>30 up-regulated and 27 down-regulated genes </a:t>
            </a:r>
            <a:r>
              <a:rPr lang="en-NZ" dirty="0">
                <a:solidFill>
                  <a:schemeClr val="tx1"/>
                </a:solidFill>
                <a:latin typeface="Arial" panose="020B0604020202020204" pitchFamily="34" charset="0"/>
                <a:cs typeface="Arial" panose="020B0604020202020204" pitchFamily="34" charset="0"/>
              </a:rPr>
              <a:t>→ mostly involved in stress response</a:t>
            </a:r>
            <a:endParaRPr lang="en-NZ" dirty="0">
              <a:solidFill>
                <a:schemeClr val="tx1"/>
              </a:solidFill>
            </a:endParaRPr>
          </a:p>
        </p:txBody>
      </p:sp>
      <p:sp>
        <p:nvSpPr>
          <p:cNvPr id="3" name="Title 2">
            <a:extLst>
              <a:ext uri="{FF2B5EF4-FFF2-40B4-BE49-F238E27FC236}">
                <a16:creationId xmlns:a16="http://schemas.microsoft.com/office/drawing/2014/main" id="{12D01CA4-24FA-4D2D-7A63-547E74AD05BF}"/>
              </a:ext>
            </a:extLst>
          </p:cNvPr>
          <p:cNvSpPr>
            <a:spLocks noGrp="1"/>
          </p:cNvSpPr>
          <p:nvPr>
            <p:ph type="title"/>
          </p:nvPr>
        </p:nvSpPr>
        <p:spPr/>
        <p:txBody>
          <a:bodyPr/>
          <a:lstStyle/>
          <a:p>
            <a:r>
              <a:rPr lang="en-NZ" dirty="0"/>
              <a:t>Differential expression with transcriptomics data</a:t>
            </a:r>
          </a:p>
        </p:txBody>
      </p:sp>
      <p:graphicFrame>
        <p:nvGraphicFramePr>
          <p:cNvPr id="4" name="Table 3">
            <a:extLst>
              <a:ext uri="{FF2B5EF4-FFF2-40B4-BE49-F238E27FC236}">
                <a16:creationId xmlns:a16="http://schemas.microsoft.com/office/drawing/2014/main" id="{6A37229D-4C1A-8551-C385-9F137CFBA1FA}"/>
              </a:ext>
            </a:extLst>
          </p:cNvPr>
          <p:cNvGraphicFramePr>
            <a:graphicFrameLocks noGrp="1"/>
          </p:cNvGraphicFramePr>
          <p:nvPr>
            <p:extLst>
              <p:ext uri="{D42A27DB-BD31-4B8C-83A1-F6EECF244321}">
                <p14:modId xmlns:p14="http://schemas.microsoft.com/office/powerpoint/2010/main" val="3351655613"/>
              </p:ext>
            </p:extLst>
          </p:nvPr>
        </p:nvGraphicFramePr>
        <p:xfrm>
          <a:off x="1844431" y="2499926"/>
          <a:ext cx="8095690" cy="3790834"/>
        </p:xfrm>
        <a:graphic>
          <a:graphicData uri="http://schemas.openxmlformats.org/drawingml/2006/table">
            <a:tbl>
              <a:tblPr/>
              <a:tblGrid>
                <a:gridCol w="1619138">
                  <a:extLst>
                    <a:ext uri="{9D8B030D-6E8A-4147-A177-3AD203B41FA5}">
                      <a16:colId xmlns:a16="http://schemas.microsoft.com/office/drawing/2014/main" val="1117163904"/>
                    </a:ext>
                  </a:extLst>
                </a:gridCol>
                <a:gridCol w="1619138">
                  <a:extLst>
                    <a:ext uri="{9D8B030D-6E8A-4147-A177-3AD203B41FA5}">
                      <a16:colId xmlns:a16="http://schemas.microsoft.com/office/drawing/2014/main" val="3904885870"/>
                    </a:ext>
                  </a:extLst>
                </a:gridCol>
                <a:gridCol w="1619138">
                  <a:extLst>
                    <a:ext uri="{9D8B030D-6E8A-4147-A177-3AD203B41FA5}">
                      <a16:colId xmlns:a16="http://schemas.microsoft.com/office/drawing/2014/main" val="2835641642"/>
                    </a:ext>
                  </a:extLst>
                </a:gridCol>
                <a:gridCol w="1619138">
                  <a:extLst>
                    <a:ext uri="{9D8B030D-6E8A-4147-A177-3AD203B41FA5}">
                      <a16:colId xmlns:a16="http://schemas.microsoft.com/office/drawing/2014/main" val="3082884891"/>
                    </a:ext>
                  </a:extLst>
                </a:gridCol>
                <a:gridCol w="1619138">
                  <a:extLst>
                    <a:ext uri="{9D8B030D-6E8A-4147-A177-3AD203B41FA5}">
                      <a16:colId xmlns:a16="http://schemas.microsoft.com/office/drawing/2014/main" val="276874086"/>
                    </a:ext>
                  </a:extLst>
                </a:gridCol>
              </a:tblGrid>
              <a:tr h="449259">
                <a:tc>
                  <a:txBody>
                    <a:bodyPr/>
                    <a:lstStyle/>
                    <a:p>
                      <a:pPr algn="ctr" fontAlgn="t" latinLnBrk="0"/>
                      <a:r>
                        <a:rPr lang="en-NZ" sz="1400" b="1" dirty="0">
                          <a:effectLst/>
                          <a:latin typeface="+mn-lt"/>
                        </a:rPr>
                        <a:t>GO domain</a:t>
                      </a:r>
                    </a:p>
                  </a:txBody>
                  <a:tcPr marL="42868" marR="42868" marT="42868" marB="42868"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9050" cap="flat" cmpd="sng" algn="ctr">
                      <a:solidFill>
                        <a:srgbClr val="D5D5D5"/>
                      </a:solidFill>
                      <a:prstDash val="solid"/>
                      <a:round/>
                      <a:headEnd type="none" w="med" len="med"/>
                      <a:tailEnd type="none" w="med" len="med"/>
                    </a:lnT>
                    <a:lnB w="19050" cap="flat" cmpd="sng" algn="ctr">
                      <a:solidFill>
                        <a:srgbClr val="D5D5D5"/>
                      </a:solidFill>
                      <a:prstDash val="solid"/>
                      <a:round/>
                      <a:headEnd type="none" w="med" len="med"/>
                      <a:tailEnd type="none" w="med" len="med"/>
                    </a:lnB>
                    <a:solidFill>
                      <a:srgbClr val="FFFFFF"/>
                    </a:solidFill>
                  </a:tcPr>
                </a:tc>
                <a:tc>
                  <a:txBody>
                    <a:bodyPr/>
                    <a:lstStyle/>
                    <a:p>
                      <a:pPr algn="ctr" fontAlgn="t" latinLnBrk="0"/>
                      <a:r>
                        <a:rPr lang="en-NZ" sz="1400" b="1">
                          <a:effectLst/>
                          <a:latin typeface="+mn-lt"/>
                        </a:rPr>
                        <a:t>GO ID</a:t>
                      </a:r>
                    </a:p>
                  </a:txBody>
                  <a:tcPr marL="42868" marR="42868" marT="42868" marB="42868"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9050" cap="flat" cmpd="sng" algn="ctr">
                      <a:solidFill>
                        <a:srgbClr val="D5D5D5"/>
                      </a:solidFill>
                      <a:prstDash val="solid"/>
                      <a:round/>
                      <a:headEnd type="none" w="med" len="med"/>
                      <a:tailEnd type="none" w="med" len="med"/>
                    </a:lnT>
                    <a:lnB w="19050" cap="flat" cmpd="sng" algn="ctr">
                      <a:solidFill>
                        <a:srgbClr val="D5D5D5"/>
                      </a:solidFill>
                      <a:prstDash val="solid"/>
                      <a:round/>
                      <a:headEnd type="none" w="med" len="med"/>
                      <a:tailEnd type="none" w="med" len="med"/>
                    </a:lnB>
                    <a:solidFill>
                      <a:srgbClr val="FFFFFF"/>
                    </a:solidFill>
                  </a:tcPr>
                </a:tc>
                <a:tc>
                  <a:txBody>
                    <a:bodyPr/>
                    <a:lstStyle/>
                    <a:p>
                      <a:pPr algn="ctr" fontAlgn="t" latinLnBrk="0"/>
                      <a:r>
                        <a:rPr lang="en-NZ" sz="1400" b="1" dirty="0">
                          <a:effectLst/>
                          <a:latin typeface="+mn-lt"/>
                        </a:rPr>
                        <a:t>GO term</a:t>
                      </a:r>
                    </a:p>
                  </a:txBody>
                  <a:tcPr marL="42868" marR="42868" marT="42868" marB="42868"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9050" cap="flat" cmpd="sng" algn="ctr">
                      <a:solidFill>
                        <a:srgbClr val="D5D5D5"/>
                      </a:solidFill>
                      <a:prstDash val="solid"/>
                      <a:round/>
                      <a:headEnd type="none" w="med" len="med"/>
                      <a:tailEnd type="none" w="med" len="med"/>
                    </a:lnT>
                    <a:lnB w="19050" cap="flat" cmpd="sng" algn="ctr">
                      <a:solidFill>
                        <a:srgbClr val="D5D5D5"/>
                      </a:solidFill>
                      <a:prstDash val="solid"/>
                      <a:round/>
                      <a:headEnd type="none" w="med" len="med"/>
                      <a:tailEnd type="none" w="med" len="med"/>
                    </a:lnB>
                    <a:solidFill>
                      <a:srgbClr val="FFFFFF"/>
                    </a:solidFill>
                  </a:tcPr>
                </a:tc>
                <a:tc>
                  <a:txBody>
                    <a:bodyPr/>
                    <a:lstStyle/>
                    <a:p>
                      <a:pPr algn="ctr" fontAlgn="t" latinLnBrk="0"/>
                      <a:r>
                        <a:rPr lang="en-NZ" sz="1400" b="1">
                          <a:effectLst/>
                          <a:latin typeface="+mn-lt"/>
                        </a:rPr>
                        <a:t>Adjusted </a:t>
                      </a:r>
                      <a:r>
                        <a:rPr lang="en-NZ" sz="1400" b="1" i="1">
                          <a:effectLst/>
                          <a:latin typeface="+mn-lt"/>
                        </a:rPr>
                        <a:t>p</a:t>
                      </a:r>
                      <a:r>
                        <a:rPr lang="en-NZ" sz="1400" b="1">
                          <a:effectLst/>
                          <a:latin typeface="+mn-lt"/>
                        </a:rPr>
                        <a:t>-value</a:t>
                      </a:r>
                    </a:p>
                  </a:txBody>
                  <a:tcPr marL="42868" marR="42868" marT="42868" marB="42868"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9050" cap="flat" cmpd="sng" algn="ctr">
                      <a:solidFill>
                        <a:srgbClr val="D5D5D5"/>
                      </a:solidFill>
                      <a:prstDash val="solid"/>
                      <a:round/>
                      <a:headEnd type="none" w="med" len="med"/>
                      <a:tailEnd type="none" w="med" len="med"/>
                    </a:lnT>
                    <a:lnB w="19050" cap="flat" cmpd="sng" algn="ctr">
                      <a:solidFill>
                        <a:srgbClr val="D5D5D5"/>
                      </a:solidFill>
                      <a:prstDash val="solid"/>
                      <a:round/>
                      <a:headEnd type="none" w="med" len="med"/>
                      <a:tailEnd type="none" w="med" len="med"/>
                    </a:lnB>
                    <a:solidFill>
                      <a:srgbClr val="FFFFFF"/>
                    </a:solidFill>
                  </a:tcPr>
                </a:tc>
                <a:tc>
                  <a:txBody>
                    <a:bodyPr/>
                    <a:lstStyle/>
                    <a:p>
                      <a:pPr algn="ctr" fontAlgn="t" latinLnBrk="0"/>
                      <a:r>
                        <a:rPr lang="en-NZ" sz="1400" b="1" dirty="0">
                          <a:effectLst/>
                          <a:latin typeface="+mn-lt"/>
                        </a:rPr>
                        <a:t>Number of genes</a:t>
                      </a:r>
                    </a:p>
                  </a:txBody>
                  <a:tcPr marL="42868" marR="42868" marT="42868" marB="42868" anchor="ctr">
                    <a:lnL w="19050" cap="flat" cmpd="sng" algn="ctr">
                      <a:solidFill>
                        <a:srgbClr val="D5D5D5"/>
                      </a:solidFill>
                      <a:prstDash val="solid"/>
                      <a:round/>
                      <a:headEnd type="none" w="med" len="med"/>
                      <a:tailEnd type="none" w="med" len="med"/>
                    </a:lnL>
                    <a:lnR w="9525" cap="flat" cmpd="sng" algn="ctr">
                      <a:solidFill>
                        <a:srgbClr val="D5D5D5"/>
                      </a:solidFill>
                      <a:prstDash val="solid"/>
                      <a:round/>
                      <a:headEnd type="none" w="med" len="med"/>
                      <a:tailEnd type="none" w="med" len="med"/>
                    </a:lnR>
                    <a:lnT w="19050" cap="flat" cmpd="sng" algn="ctr">
                      <a:solidFill>
                        <a:srgbClr val="D5D5D5"/>
                      </a:solidFill>
                      <a:prstDash val="solid"/>
                      <a:round/>
                      <a:headEnd type="none" w="med" len="med"/>
                      <a:tailEnd type="none" w="med" len="med"/>
                    </a:lnT>
                    <a:lnB w="19050" cap="flat" cmpd="sng" algn="ctr">
                      <a:solidFill>
                        <a:srgbClr val="D5D5D5"/>
                      </a:solidFill>
                      <a:prstDash val="solid"/>
                      <a:round/>
                      <a:headEnd type="none" w="med" len="med"/>
                      <a:tailEnd type="none" w="med" len="med"/>
                    </a:lnB>
                    <a:solidFill>
                      <a:srgbClr val="FFFFFF"/>
                    </a:solidFill>
                  </a:tcPr>
                </a:tc>
                <a:extLst>
                  <a:ext uri="{0D108BD9-81ED-4DB2-BD59-A6C34878D82A}">
                    <a16:rowId xmlns:a16="http://schemas.microsoft.com/office/drawing/2014/main" val="1245875220"/>
                  </a:ext>
                </a:extLst>
              </a:tr>
              <a:tr h="449259">
                <a:tc>
                  <a:txBody>
                    <a:bodyPr/>
                    <a:lstStyle/>
                    <a:p>
                      <a:pPr algn="ctr" fontAlgn="t" latinLnBrk="0"/>
                      <a:r>
                        <a:rPr lang="en-NZ" sz="1400">
                          <a:effectLst/>
                          <a:latin typeface="+mn-lt"/>
                        </a:rPr>
                        <a:t>Molecular function</a:t>
                      </a:r>
                    </a:p>
                  </a:txBody>
                  <a:tcPr marL="42868" marR="42868" marT="42868" marB="42868"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9050" cap="flat" cmpd="sng" algn="ctr">
                      <a:solidFill>
                        <a:srgbClr val="D5D5D5"/>
                      </a:solidFill>
                      <a:prstDash val="solid"/>
                      <a:round/>
                      <a:headEnd type="none" w="med" len="med"/>
                      <a:tailEnd type="none" w="med" len="med"/>
                    </a:lnT>
                    <a:lnB w="19050" cap="flat" cmpd="sng" algn="ctr">
                      <a:solidFill>
                        <a:srgbClr val="D5D5D5"/>
                      </a:solidFill>
                      <a:prstDash val="solid"/>
                      <a:round/>
                      <a:headEnd type="none" w="med" len="med"/>
                      <a:tailEnd type="none" w="med" len="med"/>
                    </a:lnB>
                    <a:solidFill>
                      <a:srgbClr val="FFFFFF"/>
                    </a:solidFill>
                  </a:tcPr>
                </a:tc>
                <a:tc>
                  <a:txBody>
                    <a:bodyPr/>
                    <a:lstStyle/>
                    <a:p>
                      <a:pPr algn="ctr" fontAlgn="t" latinLnBrk="0"/>
                      <a:r>
                        <a:rPr lang="en-NZ" sz="1400">
                          <a:effectLst/>
                          <a:latin typeface="+mn-lt"/>
                        </a:rPr>
                        <a:t>GO:0005524</a:t>
                      </a:r>
                    </a:p>
                  </a:txBody>
                  <a:tcPr marL="42868" marR="42868" marT="42868" marB="42868"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9050" cap="flat" cmpd="sng" algn="ctr">
                      <a:solidFill>
                        <a:srgbClr val="D5D5D5"/>
                      </a:solidFill>
                      <a:prstDash val="solid"/>
                      <a:round/>
                      <a:headEnd type="none" w="med" len="med"/>
                      <a:tailEnd type="none" w="med" len="med"/>
                    </a:lnT>
                    <a:lnB w="19050" cap="flat" cmpd="sng" algn="ctr">
                      <a:solidFill>
                        <a:srgbClr val="D5D5D5"/>
                      </a:solidFill>
                      <a:prstDash val="solid"/>
                      <a:round/>
                      <a:headEnd type="none" w="med" len="med"/>
                      <a:tailEnd type="none" w="med" len="med"/>
                    </a:lnB>
                    <a:solidFill>
                      <a:srgbClr val="FFFFFF"/>
                    </a:solidFill>
                  </a:tcPr>
                </a:tc>
                <a:tc>
                  <a:txBody>
                    <a:bodyPr/>
                    <a:lstStyle/>
                    <a:p>
                      <a:pPr algn="ctr" fontAlgn="t" latinLnBrk="0"/>
                      <a:r>
                        <a:rPr lang="en-NZ" sz="1400">
                          <a:effectLst/>
                          <a:latin typeface="+mn-lt"/>
                        </a:rPr>
                        <a:t>ATP binding</a:t>
                      </a:r>
                    </a:p>
                  </a:txBody>
                  <a:tcPr marL="42868" marR="42868" marT="42868" marB="42868"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9050" cap="flat" cmpd="sng" algn="ctr">
                      <a:solidFill>
                        <a:srgbClr val="D5D5D5"/>
                      </a:solidFill>
                      <a:prstDash val="solid"/>
                      <a:round/>
                      <a:headEnd type="none" w="med" len="med"/>
                      <a:tailEnd type="none" w="med" len="med"/>
                    </a:lnT>
                    <a:lnB w="19050" cap="flat" cmpd="sng" algn="ctr">
                      <a:solidFill>
                        <a:srgbClr val="D5D5D5"/>
                      </a:solidFill>
                      <a:prstDash val="solid"/>
                      <a:round/>
                      <a:headEnd type="none" w="med" len="med"/>
                      <a:tailEnd type="none" w="med" len="med"/>
                    </a:lnB>
                    <a:solidFill>
                      <a:srgbClr val="FFFFFF"/>
                    </a:solidFill>
                  </a:tcPr>
                </a:tc>
                <a:tc>
                  <a:txBody>
                    <a:bodyPr/>
                    <a:lstStyle/>
                    <a:p>
                      <a:pPr algn="ctr" fontAlgn="t" latinLnBrk="0"/>
                      <a:r>
                        <a:rPr lang="en-NZ" sz="1400">
                          <a:effectLst/>
                          <a:latin typeface="+mn-lt"/>
                        </a:rPr>
                        <a:t>0.006</a:t>
                      </a:r>
                    </a:p>
                  </a:txBody>
                  <a:tcPr marL="42868" marR="42868" marT="42868" marB="42868"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9050" cap="flat" cmpd="sng" algn="ctr">
                      <a:solidFill>
                        <a:srgbClr val="D5D5D5"/>
                      </a:solidFill>
                      <a:prstDash val="solid"/>
                      <a:round/>
                      <a:headEnd type="none" w="med" len="med"/>
                      <a:tailEnd type="none" w="med" len="med"/>
                    </a:lnT>
                    <a:lnB w="19050" cap="flat" cmpd="sng" algn="ctr">
                      <a:solidFill>
                        <a:srgbClr val="D5D5D5"/>
                      </a:solidFill>
                      <a:prstDash val="solid"/>
                      <a:round/>
                      <a:headEnd type="none" w="med" len="med"/>
                      <a:tailEnd type="none" w="med" len="med"/>
                    </a:lnB>
                    <a:solidFill>
                      <a:srgbClr val="FFFFFF"/>
                    </a:solidFill>
                  </a:tcPr>
                </a:tc>
                <a:tc>
                  <a:txBody>
                    <a:bodyPr/>
                    <a:lstStyle/>
                    <a:p>
                      <a:pPr algn="ctr" fontAlgn="t" latinLnBrk="0"/>
                      <a:r>
                        <a:rPr lang="en-NZ" sz="1400">
                          <a:effectLst/>
                          <a:latin typeface="+mn-lt"/>
                        </a:rPr>
                        <a:t>2,010</a:t>
                      </a:r>
                    </a:p>
                  </a:txBody>
                  <a:tcPr marL="42868" marR="42868" marT="42868" marB="42868" anchor="ctr">
                    <a:lnL w="19050" cap="flat" cmpd="sng" algn="ctr">
                      <a:solidFill>
                        <a:srgbClr val="D5D5D5"/>
                      </a:solidFill>
                      <a:prstDash val="solid"/>
                      <a:round/>
                      <a:headEnd type="none" w="med" len="med"/>
                      <a:tailEnd type="none" w="med" len="med"/>
                    </a:lnL>
                    <a:lnR w="9525" cap="flat" cmpd="sng" algn="ctr">
                      <a:solidFill>
                        <a:srgbClr val="D5D5D5"/>
                      </a:solidFill>
                      <a:prstDash val="solid"/>
                      <a:round/>
                      <a:headEnd type="none" w="med" len="med"/>
                      <a:tailEnd type="none" w="med" len="med"/>
                    </a:lnR>
                    <a:lnT w="19050" cap="flat" cmpd="sng" algn="ctr">
                      <a:solidFill>
                        <a:srgbClr val="D5D5D5"/>
                      </a:solidFill>
                      <a:prstDash val="solid"/>
                      <a:round/>
                      <a:headEnd type="none" w="med" len="med"/>
                      <a:tailEnd type="none" w="med" len="med"/>
                    </a:lnT>
                    <a:lnB w="19050" cap="flat" cmpd="sng" algn="ctr">
                      <a:solidFill>
                        <a:srgbClr val="D5D5D5"/>
                      </a:solidFill>
                      <a:prstDash val="solid"/>
                      <a:round/>
                      <a:headEnd type="none" w="med" len="med"/>
                      <a:tailEnd type="none" w="med" len="med"/>
                    </a:lnB>
                    <a:solidFill>
                      <a:srgbClr val="FFFFFF"/>
                    </a:solidFill>
                  </a:tcPr>
                </a:tc>
                <a:extLst>
                  <a:ext uri="{0D108BD9-81ED-4DB2-BD59-A6C34878D82A}">
                    <a16:rowId xmlns:a16="http://schemas.microsoft.com/office/drawing/2014/main" val="163354942"/>
                  </a:ext>
                </a:extLst>
              </a:tr>
              <a:tr h="449259">
                <a:tc>
                  <a:txBody>
                    <a:bodyPr/>
                    <a:lstStyle/>
                    <a:p>
                      <a:pPr algn="ctr" fontAlgn="t" latinLnBrk="0"/>
                      <a:r>
                        <a:rPr lang="en-NZ" sz="1400">
                          <a:effectLst/>
                          <a:latin typeface="+mn-lt"/>
                        </a:rPr>
                        <a:t>Molecular function</a:t>
                      </a:r>
                    </a:p>
                  </a:txBody>
                  <a:tcPr marL="42868" marR="42868" marT="42868" marB="42868"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9050" cap="flat" cmpd="sng" algn="ctr">
                      <a:solidFill>
                        <a:srgbClr val="D5D5D5"/>
                      </a:solidFill>
                      <a:prstDash val="solid"/>
                      <a:round/>
                      <a:headEnd type="none" w="med" len="med"/>
                      <a:tailEnd type="none" w="med" len="med"/>
                    </a:lnT>
                    <a:lnB w="19050" cap="flat" cmpd="sng" algn="ctr">
                      <a:solidFill>
                        <a:srgbClr val="D5D5D5"/>
                      </a:solidFill>
                      <a:prstDash val="solid"/>
                      <a:round/>
                      <a:headEnd type="none" w="med" len="med"/>
                      <a:tailEnd type="none" w="med" len="med"/>
                    </a:lnB>
                    <a:solidFill>
                      <a:srgbClr val="FFFFFF"/>
                    </a:solidFill>
                  </a:tcPr>
                </a:tc>
                <a:tc>
                  <a:txBody>
                    <a:bodyPr/>
                    <a:lstStyle/>
                    <a:p>
                      <a:pPr algn="ctr" fontAlgn="t" latinLnBrk="0"/>
                      <a:r>
                        <a:rPr lang="en-NZ" sz="1400">
                          <a:effectLst/>
                          <a:latin typeface="+mn-lt"/>
                        </a:rPr>
                        <a:t>GO:0005515</a:t>
                      </a:r>
                    </a:p>
                  </a:txBody>
                  <a:tcPr marL="42868" marR="42868" marT="42868" marB="42868"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9050" cap="flat" cmpd="sng" algn="ctr">
                      <a:solidFill>
                        <a:srgbClr val="D5D5D5"/>
                      </a:solidFill>
                      <a:prstDash val="solid"/>
                      <a:round/>
                      <a:headEnd type="none" w="med" len="med"/>
                      <a:tailEnd type="none" w="med" len="med"/>
                    </a:lnT>
                    <a:lnB w="19050" cap="flat" cmpd="sng" algn="ctr">
                      <a:solidFill>
                        <a:srgbClr val="D5D5D5"/>
                      </a:solidFill>
                      <a:prstDash val="solid"/>
                      <a:round/>
                      <a:headEnd type="none" w="med" len="med"/>
                      <a:tailEnd type="none" w="med" len="med"/>
                    </a:lnB>
                    <a:solidFill>
                      <a:srgbClr val="FFFFFF"/>
                    </a:solidFill>
                  </a:tcPr>
                </a:tc>
                <a:tc>
                  <a:txBody>
                    <a:bodyPr/>
                    <a:lstStyle/>
                    <a:p>
                      <a:pPr algn="ctr" fontAlgn="t" latinLnBrk="0"/>
                      <a:r>
                        <a:rPr lang="en-NZ" sz="1400" dirty="0">
                          <a:effectLst/>
                          <a:latin typeface="+mn-lt"/>
                        </a:rPr>
                        <a:t>Protein binding</a:t>
                      </a:r>
                    </a:p>
                  </a:txBody>
                  <a:tcPr marL="42868" marR="42868" marT="42868" marB="42868"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9050" cap="flat" cmpd="sng" algn="ctr">
                      <a:solidFill>
                        <a:srgbClr val="D5D5D5"/>
                      </a:solidFill>
                      <a:prstDash val="solid"/>
                      <a:round/>
                      <a:headEnd type="none" w="med" len="med"/>
                      <a:tailEnd type="none" w="med" len="med"/>
                    </a:lnT>
                    <a:lnB w="19050" cap="flat" cmpd="sng" algn="ctr">
                      <a:solidFill>
                        <a:srgbClr val="D5D5D5"/>
                      </a:solidFill>
                      <a:prstDash val="solid"/>
                      <a:round/>
                      <a:headEnd type="none" w="med" len="med"/>
                      <a:tailEnd type="none" w="med" len="med"/>
                    </a:lnB>
                    <a:solidFill>
                      <a:srgbClr val="FFFFFF"/>
                    </a:solidFill>
                  </a:tcPr>
                </a:tc>
                <a:tc>
                  <a:txBody>
                    <a:bodyPr/>
                    <a:lstStyle/>
                    <a:p>
                      <a:pPr algn="ctr" fontAlgn="t" latinLnBrk="0"/>
                      <a:r>
                        <a:rPr lang="en-NZ" sz="1400">
                          <a:effectLst/>
                          <a:latin typeface="+mn-lt"/>
                        </a:rPr>
                        <a:t>0.006</a:t>
                      </a:r>
                    </a:p>
                  </a:txBody>
                  <a:tcPr marL="42868" marR="42868" marT="42868" marB="42868"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9050" cap="flat" cmpd="sng" algn="ctr">
                      <a:solidFill>
                        <a:srgbClr val="D5D5D5"/>
                      </a:solidFill>
                      <a:prstDash val="solid"/>
                      <a:round/>
                      <a:headEnd type="none" w="med" len="med"/>
                      <a:tailEnd type="none" w="med" len="med"/>
                    </a:lnT>
                    <a:lnB w="19050" cap="flat" cmpd="sng" algn="ctr">
                      <a:solidFill>
                        <a:srgbClr val="D5D5D5"/>
                      </a:solidFill>
                      <a:prstDash val="solid"/>
                      <a:round/>
                      <a:headEnd type="none" w="med" len="med"/>
                      <a:tailEnd type="none" w="med" len="med"/>
                    </a:lnB>
                    <a:solidFill>
                      <a:srgbClr val="FFFFFF"/>
                    </a:solidFill>
                  </a:tcPr>
                </a:tc>
                <a:tc>
                  <a:txBody>
                    <a:bodyPr/>
                    <a:lstStyle/>
                    <a:p>
                      <a:pPr algn="ctr" fontAlgn="t" latinLnBrk="0"/>
                      <a:r>
                        <a:rPr lang="en-NZ" sz="1400">
                          <a:effectLst/>
                          <a:latin typeface="+mn-lt"/>
                        </a:rPr>
                        <a:t>2,578</a:t>
                      </a:r>
                    </a:p>
                  </a:txBody>
                  <a:tcPr marL="42868" marR="42868" marT="42868" marB="42868" anchor="ctr">
                    <a:lnL w="19050" cap="flat" cmpd="sng" algn="ctr">
                      <a:solidFill>
                        <a:srgbClr val="D5D5D5"/>
                      </a:solidFill>
                      <a:prstDash val="solid"/>
                      <a:round/>
                      <a:headEnd type="none" w="med" len="med"/>
                      <a:tailEnd type="none" w="med" len="med"/>
                    </a:lnL>
                    <a:lnR w="9525" cap="flat" cmpd="sng" algn="ctr">
                      <a:solidFill>
                        <a:srgbClr val="D5D5D5"/>
                      </a:solidFill>
                      <a:prstDash val="solid"/>
                      <a:round/>
                      <a:headEnd type="none" w="med" len="med"/>
                      <a:tailEnd type="none" w="med" len="med"/>
                    </a:lnR>
                    <a:lnT w="19050" cap="flat" cmpd="sng" algn="ctr">
                      <a:solidFill>
                        <a:srgbClr val="D5D5D5"/>
                      </a:solidFill>
                      <a:prstDash val="solid"/>
                      <a:round/>
                      <a:headEnd type="none" w="med" len="med"/>
                      <a:tailEnd type="none" w="med" len="med"/>
                    </a:lnT>
                    <a:lnB w="19050" cap="flat" cmpd="sng" algn="ctr">
                      <a:solidFill>
                        <a:srgbClr val="D5D5D5"/>
                      </a:solidFill>
                      <a:prstDash val="solid"/>
                      <a:round/>
                      <a:headEnd type="none" w="med" len="med"/>
                      <a:tailEnd type="none" w="med" len="med"/>
                    </a:lnB>
                    <a:solidFill>
                      <a:srgbClr val="FFFFFF"/>
                    </a:solidFill>
                  </a:tcPr>
                </a:tc>
                <a:extLst>
                  <a:ext uri="{0D108BD9-81ED-4DB2-BD59-A6C34878D82A}">
                    <a16:rowId xmlns:a16="http://schemas.microsoft.com/office/drawing/2014/main" val="3931462481"/>
                  </a:ext>
                </a:extLst>
              </a:tr>
              <a:tr h="643534">
                <a:tc>
                  <a:txBody>
                    <a:bodyPr/>
                    <a:lstStyle/>
                    <a:p>
                      <a:pPr algn="ctr" fontAlgn="t" latinLnBrk="0"/>
                      <a:r>
                        <a:rPr lang="en-NZ" sz="1400">
                          <a:effectLst/>
                          <a:latin typeface="+mn-lt"/>
                        </a:rPr>
                        <a:t>Biological process</a:t>
                      </a:r>
                    </a:p>
                  </a:txBody>
                  <a:tcPr marL="42868" marR="42868" marT="42868" marB="42868"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9050" cap="flat" cmpd="sng" algn="ctr">
                      <a:solidFill>
                        <a:srgbClr val="D5D5D5"/>
                      </a:solidFill>
                      <a:prstDash val="solid"/>
                      <a:round/>
                      <a:headEnd type="none" w="med" len="med"/>
                      <a:tailEnd type="none" w="med" len="med"/>
                    </a:lnT>
                    <a:lnB w="19050" cap="flat" cmpd="sng" algn="ctr">
                      <a:solidFill>
                        <a:srgbClr val="D5D5D5"/>
                      </a:solidFill>
                      <a:prstDash val="solid"/>
                      <a:round/>
                      <a:headEnd type="none" w="med" len="med"/>
                      <a:tailEnd type="none" w="med" len="med"/>
                    </a:lnB>
                    <a:solidFill>
                      <a:srgbClr val="FFFFFF"/>
                    </a:solidFill>
                  </a:tcPr>
                </a:tc>
                <a:tc>
                  <a:txBody>
                    <a:bodyPr/>
                    <a:lstStyle/>
                    <a:p>
                      <a:pPr algn="ctr" fontAlgn="t" latinLnBrk="0"/>
                      <a:r>
                        <a:rPr lang="en-NZ" sz="1400">
                          <a:effectLst/>
                          <a:latin typeface="+mn-lt"/>
                        </a:rPr>
                        <a:t>GO:0006468</a:t>
                      </a:r>
                    </a:p>
                  </a:txBody>
                  <a:tcPr marL="42868" marR="42868" marT="42868" marB="42868"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9050" cap="flat" cmpd="sng" algn="ctr">
                      <a:solidFill>
                        <a:srgbClr val="D5D5D5"/>
                      </a:solidFill>
                      <a:prstDash val="solid"/>
                      <a:round/>
                      <a:headEnd type="none" w="med" len="med"/>
                      <a:tailEnd type="none" w="med" len="med"/>
                    </a:lnT>
                    <a:lnB w="19050" cap="flat" cmpd="sng" algn="ctr">
                      <a:solidFill>
                        <a:srgbClr val="D5D5D5"/>
                      </a:solidFill>
                      <a:prstDash val="solid"/>
                      <a:round/>
                      <a:headEnd type="none" w="med" len="med"/>
                      <a:tailEnd type="none" w="med" len="med"/>
                    </a:lnB>
                    <a:solidFill>
                      <a:srgbClr val="FFFFFF"/>
                    </a:solidFill>
                  </a:tcPr>
                </a:tc>
                <a:tc>
                  <a:txBody>
                    <a:bodyPr/>
                    <a:lstStyle/>
                    <a:p>
                      <a:pPr algn="ctr" fontAlgn="t" latinLnBrk="0"/>
                      <a:r>
                        <a:rPr lang="en-NZ" sz="1400">
                          <a:effectLst/>
                          <a:latin typeface="+mn-lt"/>
                        </a:rPr>
                        <a:t>Protein phosphorylation</a:t>
                      </a:r>
                    </a:p>
                  </a:txBody>
                  <a:tcPr marL="42868" marR="42868" marT="42868" marB="42868"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9050" cap="flat" cmpd="sng" algn="ctr">
                      <a:solidFill>
                        <a:srgbClr val="D5D5D5"/>
                      </a:solidFill>
                      <a:prstDash val="solid"/>
                      <a:round/>
                      <a:headEnd type="none" w="med" len="med"/>
                      <a:tailEnd type="none" w="med" len="med"/>
                    </a:lnT>
                    <a:lnB w="19050" cap="flat" cmpd="sng" algn="ctr">
                      <a:solidFill>
                        <a:srgbClr val="D5D5D5"/>
                      </a:solidFill>
                      <a:prstDash val="solid"/>
                      <a:round/>
                      <a:headEnd type="none" w="med" len="med"/>
                      <a:tailEnd type="none" w="med" len="med"/>
                    </a:lnB>
                    <a:solidFill>
                      <a:srgbClr val="FFFFFF"/>
                    </a:solidFill>
                  </a:tcPr>
                </a:tc>
                <a:tc>
                  <a:txBody>
                    <a:bodyPr/>
                    <a:lstStyle/>
                    <a:p>
                      <a:pPr algn="ctr" fontAlgn="t" latinLnBrk="0"/>
                      <a:r>
                        <a:rPr lang="en-NZ" sz="1400">
                          <a:effectLst/>
                          <a:latin typeface="+mn-lt"/>
                        </a:rPr>
                        <a:t>0.014</a:t>
                      </a:r>
                    </a:p>
                  </a:txBody>
                  <a:tcPr marL="42868" marR="42868" marT="42868" marB="42868"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9050" cap="flat" cmpd="sng" algn="ctr">
                      <a:solidFill>
                        <a:srgbClr val="D5D5D5"/>
                      </a:solidFill>
                      <a:prstDash val="solid"/>
                      <a:round/>
                      <a:headEnd type="none" w="med" len="med"/>
                      <a:tailEnd type="none" w="med" len="med"/>
                    </a:lnT>
                    <a:lnB w="19050" cap="flat" cmpd="sng" algn="ctr">
                      <a:solidFill>
                        <a:srgbClr val="D5D5D5"/>
                      </a:solidFill>
                      <a:prstDash val="solid"/>
                      <a:round/>
                      <a:headEnd type="none" w="med" len="med"/>
                      <a:tailEnd type="none" w="med" len="med"/>
                    </a:lnB>
                    <a:solidFill>
                      <a:srgbClr val="FFFFFF"/>
                    </a:solidFill>
                  </a:tcPr>
                </a:tc>
                <a:tc>
                  <a:txBody>
                    <a:bodyPr/>
                    <a:lstStyle/>
                    <a:p>
                      <a:pPr algn="ctr" fontAlgn="t" latinLnBrk="0"/>
                      <a:r>
                        <a:rPr lang="en-NZ" sz="1400">
                          <a:effectLst/>
                          <a:latin typeface="+mn-lt"/>
                        </a:rPr>
                        <a:t>1,110</a:t>
                      </a:r>
                    </a:p>
                  </a:txBody>
                  <a:tcPr marL="42868" marR="42868" marT="42868" marB="42868" anchor="ctr">
                    <a:lnL w="19050" cap="flat" cmpd="sng" algn="ctr">
                      <a:solidFill>
                        <a:srgbClr val="D5D5D5"/>
                      </a:solidFill>
                      <a:prstDash val="solid"/>
                      <a:round/>
                      <a:headEnd type="none" w="med" len="med"/>
                      <a:tailEnd type="none" w="med" len="med"/>
                    </a:lnL>
                    <a:lnR w="9525" cap="flat" cmpd="sng" algn="ctr">
                      <a:solidFill>
                        <a:srgbClr val="D5D5D5"/>
                      </a:solidFill>
                      <a:prstDash val="solid"/>
                      <a:round/>
                      <a:headEnd type="none" w="med" len="med"/>
                      <a:tailEnd type="none" w="med" len="med"/>
                    </a:lnR>
                    <a:lnT w="19050" cap="flat" cmpd="sng" algn="ctr">
                      <a:solidFill>
                        <a:srgbClr val="D5D5D5"/>
                      </a:solidFill>
                      <a:prstDash val="solid"/>
                      <a:round/>
                      <a:headEnd type="none" w="med" len="med"/>
                      <a:tailEnd type="none" w="med" len="med"/>
                    </a:lnT>
                    <a:lnB w="19050" cap="flat" cmpd="sng" algn="ctr">
                      <a:solidFill>
                        <a:srgbClr val="D5D5D5"/>
                      </a:solidFill>
                      <a:prstDash val="solid"/>
                      <a:round/>
                      <a:headEnd type="none" w="med" len="med"/>
                      <a:tailEnd type="none" w="med" len="med"/>
                    </a:lnB>
                    <a:solidFill>
                      <a:srgbClr val="FFFFFF"/>
                    </a:solidFill>
                  </a:tcPr>
                </a:tc>
                <a:extLst>
                  <a:ext uri="{0D108BD9-81ED-4DB2-BD59-A6C34878D82A}">
                    <a16:rowId xmlns:a16="http://schemas.microsoft.com/office/drawing/2014/main" val="359365887"/>
                  </a:ext>
                </a:extLst>
              </a:tr>
              <a:tr h="449259">
                <a:tc>
                  <a:txBody>
                    <a:bodyPr/>
                    <a:lstStyle/>
                    <a:p>
                      <a:pPr algn="ctr" fontAlgn="t" latinLnBrk="0"/>
                      <a:r>
                        <a:rPr lang="en-NZ" sz="1400">
                          <a:effectLst/>
                          <a:latin typeface="+mn-lt"/>
                        </a:rPr>
                        <a:t>Molecular function</a:t>
                      </a:r>
                    </a:p>
                  </a:txBody>
                  <a:tcPr marL="42868" marR="42868" marT="42868" marB="42868"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9050" cap="flat" cmpd="sng" algn="ctr">
                      <a:solidFill>
                        <a:srgbClr val="D5D5D5"/>
                      </a:solidFill>
                      <a:prstDash val="solid"/>
                      <a:round/>
                      <a:headEnd type="none" w="med" len="med"/>
                      <a:tailEnd type="none" w="med" len="med"/>
                    </a:lnT>
                    <a:lnB w="19050" cap="flat" cmpd="sng" algn="ctr">
                      <a:solidFill>
                        <a:srgbClr val="D5D5D5"/>
                      </a:solidFill>
                      <a:prstDash val="solid"/>
                      <a:round/>
                      <a:headEnd type="none" w="med" len="med"/>
                      <a:tailEnd type="none" w="med" len="med"/>
                    </a:lnB>
                    <a:solidFill>
                      <a:srgbClr val="FFFFFF"/>
                    </a:solidFill>
                  </a:tcPr>
                </a:tc>
                <a:tc>
                  <a:txBody>
                    <a:bodyPr/>
                    <a:lstStyle/>
                    <a:p>
                      <a:pPr algn="ctr" fontAlgn="t" latinLnBrk="0"/>
                      <a:r>
                        <a:rPr lang="en-NZ" sz="1400">
                          <a:effectLst/>
                          <a:latin typeface="+mn-lt"/>
                        </a:rPr>
                        <a:t>GO:0004672</a:t>
                      </a:r>
                    </a:p>
                  </a:txBody>
                  <a:tcPr marL="42868" marR="42868" marT="42868" marB="42868"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9050" cap="flat" cmpd="sng" algn="ctr">
                      <a:solidFill>
                        <a:srgbClr val="D5D5D5"/>
                      </a:solidFill>
                      <a:prstDash val="solid"/>
                      <a:round/>
                      <a:headEnd type="none" w="med" len="med"/>
                      <a:tailEnd type="none" w="med" len="med"/>
                    </a:lnT>
                    <a:lnB w="19050" cap="flat" cmpd="sng" algn="ctr">
                      <a:solidFill>
                        <a:srgbClr val="D5D5D5"/>
                      </a:solidFill>
                      <a:prstDash val="solid"/>
                      <a:round/>
                      <a:headEnd type="none" w="med" len="med"/>
                      <a:tailEnd type="none" w="med" len="med"/>
                    </a:lnB>
                    <a:solidFill>
                      <a:srgbClr val="FFFFFF"/>
                    </a:solidFill>
                  </a:tcPr>
                </a:tc>
                <a:tc>
                  <a:txBody>
                    <a:bodyPr/>
                    <a:lstStyle/>
                    <a:p>
                      <a:pPr algn="ctr" fontAlgn="t" latinLnBrk="0"/>
                      <a:r>
                        <a:rPr lang="en-NZ" sz="1400">
                          <a:effectLst/>
                          <a:latin typeface="+mn-lt"/>
                        </a:rPr>
                        <a:t>Protein kinase activity</a:t>
                      </a:r>
                    </a:p>
                  </a:txBody>
                  <a:tcPr marL="42868" marR="42868" marT="42868" marB="42868"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9050" cap="flat" cmpd="sng" algn="ctr">
                      <a:solidFill>
                        <a:srgbClr val="D5D5D5"/>
                      </a:solidFill>
                      <a:prstDash val="solid"/>
                      <a:round/>
                      <a:headEnd type="none" w="med" len="med"/>
                      <a:tailEnd type="none" w="med" len="med"/>
                    </a:lnT>
                    <a:lnB w="19050" cap="flat" cmpd="sng" algn="ctr">
                      <a:solidFill>
                        <a:srgbClr val="D5D5D5"/>
                      </a:solidFill>
                      <a:prstDash val="solid"/>
                      <a:round/>
                      <a:headEnd type="none" w="med" len="med"/>
                      <a:tailEnd type="none" w="med" len="med"/>
                    </a:lnB>
                    <a:solidFill>
                      <a:srgbClr val="FFFFFF"/>
                    </a:solidFill>
                  </a:tcPr>
                </a:tc>
                <a:tc>
                  <a:txBody>
                    <a:bodyPr/>
                    <a:lstStyle/>
                    <a:p>
                      <a:pPr algn="ctr" fontAlgn="t" latinLnBrk="0"/>
                      <a:r>
                        <a:rPr lang="en-NZ" sz="1400">
                          <a:effectLst/>
                          <a:latin typeface="+mn-lt"/>
                        </a:rPr>
                        <a:t>0.014</a:t>
                      </a:r>
                    </a:p>
                  </a:txBody>
                  <a:tcPr marL="42868" marR="42868" marT="42868" marB="42868"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9050" cap="flat" cmpd="sng" algn="ctr">
                      <a:solidFill>
                        <a:srgbClr val="D5D5D5"/>
                      </a:solidFill>
                      <a:prstDash val="solid"/>
                      <a:round/>
                      <a:headEnd type="none" w="med" len="med"/>
                      <a:tailEnd type="none" w="med" len="med"/>
                    </a:lnT>
                    <a:lnB w="19050" cap="flat" cmpd="sng" algn="ctr">
                      <a:solidFill>
                        <a:srgbClr val="D5D5D5"/>
                      </a:solidFill>
                      <a:prstDash val="solid"/>
                      <a:round/>
                      <a:headEnd type="none" w="med" len="med"/>
                      <a:tailEnd type="none" w="med" len="med"/>
                    </a:lnB>
                    <a:solidFill>
                      <a:srgbClr val="FFFFFF"/>
                    </a:solidFill>
                  </a:tcPr>
                </a:tc>
                <a:tc>
                  <a:txBody>
                    <a:bodyPr/>
                    <a:lstStyle/>
                    <a:p>
                      <a:pPr algn="ctr" fontAlgn="t" latinLnBrk="0"/>
                      <a:r>
                        <a:rPr lang="en-NZ" sz="1400">
                          <a:effectLst/>
                          <a:latin typeface="+mn-lt"/>
                        </a:rPr>
                        <a:t>1,088</a:t>
                      </a:r>
                    </a:p>
                  </a:txBody>
                  <a:tcPr marL="42868" marR="42868" marT="42868" marB="42868" anchor="ctr">
                    <a:lnL w="19050" cap="flat" cmpd="sng" algn="ctr">
                      <a:solidFill>
                        <a:srgbClr val="D5D5D5"/>
                      </a:solidFill>
                      <a:prstDash val="solid"/>
                      <a:round/>
                      <a:headEnd type="none" w="med" len="med"/>
                      <a:tailEnd type="none" w="med" len="med"/>
                    </a:lnL>
                    <a:lnR w="9525" cap="flat" cmpd="sng" algn="ctr">
                      <a:solidFill>
                        <a:srgbClr val="D5D5D5"/>
                      </a:solidFill>
                      <a:prstDash val="solid"/>
                      <a:round/>
                      <a:headEnd type="none" w="med" len="med"/>
                      <a:tailEnd type="none" w="med" len="med"/>
                    </a:lnR>
                    <a:lnT w="19050" cap="flat" cmpd="sng" algn="ctr">
                      <a:solidFill>
                        <a:srgbClr val="D5D5D5"/>
                      </a:solidFill>
                      <a:prstDash val="solid"/>
                      <a:round/>
                      <a:headEnd type="none" w="med" len="med"/>
                      <a:tailEnd type="none" w="med" len="med"/>
                    </a:lnT>
                    <a:lnB w="19050" cap="flat" cmpd="sng" algn="ctr">
                      <a:solidFill>
                        <a:srgbClr val="D5D5D5"/>
                      </a:solidFill>
                      <a:prstDash val="solid"/>
                      <a:round/>
                      <a:headEnd type="none" w="med" len="med"/>
                      <a:tailEnd type="none" w="med" len="med"/>
                    </a:lnB>
                    <a:solidFill>
                      <a:srgbClr val="FFFFFF"/>
                    </a:solidFill>
                  </a:tcPr>
                </a:tc>
                <a:extLst>
                  <a:ext uri="{0D108BD9-81ED-4DB2-BD59-A6C34878D82A}">
                    <a16:rowId xmlns:a16="http://schemas.microsoft.com/office/drawing/2014/main" val="3715551346"/>
                  </a:ext>
                </a:extLst>
              </a:tr>
              <a:tr h="449259">
                <a:tc>
                  <a:txBody>
                    <a:bodyPr/>
                    <a:lstStyle/>
                    <a:p>
                      <a:pPr algn="ctr" fontAlgn="t" latinLnBrk="0"/>
                      <a:r>
                        <a:rPr lang="en-NZ" sz="1400">
                          <a:effectLst/>
                          <a:latin typeface="+mn-lt"/>
                        </a:rPr>
                        <a:t>Molecular function</a:t>
                      </a:r>
                    </a:p>
                  </a:txBody>
                  <a:tcPr marL="42868" marR="42868" marT="42868" marB="42868"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9050" cap="flat" cmpd="sng" algn="ctr">
                      <a:solidFill>
                        <a:srgbClr val="D5D5D5"/>
                      </a:solidFill>
                      <a:prstDash val="solid"/>
                      <a:round/>
                      <a:headEnd type="none" w="med" len="med"/>
                      <a:tailEnd type="none" w="med" len="med"/>
                    </a:lnT>
                    <a:lnB w="19050" cap="flat" cmpd="sng" algn="ctr">
                      <a:solidFill>
                        <a:srgbClr val="D5D5D5"/>
                      </a:solidFill>
                      <a:prstDash val="solid"/>
                      <a:round/>
                      <a:headEnd type="none" w="med" len="med"/>
                      <a:tailEnd type="none" w="med" len="med"/>
                    </a:lnB>
                    <a:solidFill>
                      <a:srgbClr val="FFFFFF"/>
                    </a:solidFill>
                  </a:tcPr>
                </a:tc>
                <a:tc>
                  <a:txBody>
                    <a:bodyPr/>
                    <a:lstStyle/>
                    <a:p>
                      <a:pPr algn="ctr" fontAlgn="t" latinLnBrk="0"/>
                      <a:r>
                        <a:rPr lang="en-NZ" sz="1400">
                          <a:effectLst/>
                          <a:latin typeface="+mn-lt"/>
                        </a:rPr>
                        <a:t>GO:0016740</a:t>
                      </a:r>
                    </a:p>
                  </a:txBody>
                  <a:tcPr marL="42868" marR="42868" marT="42868" marB="42868"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9050" cap="flat" cmpd="sng" algn="ctr">
                      <a:solidFill>
                        <a:srgbClr val="D5D5D5"/>
                      </a:solidFill>
                      <a:prstDash val="solid"/>
                      <a:round/>
                      <a:headEnd type="none" w="med" len="med"/>
                      <a:tailEnd type="none" w="med" len="med"/>
                    </a:lnT>
                    <a:lnB w="19050" cap="flat" cmpd="sng" algn="ctr">
                      <a:solidFill>
                        <a:srgbClr val="D5D5D5"/>
                      </a:solidFill>
                      <a:prstDash val="solid"/>
                      <a:round/>
                      <a:headEnd type="none" w="med" len="med"/>
                      <a:tailEnd type="none" w="med" len="med"/>
                    </a:lnB>
                    <a:solidFill>
                      <a:srgbClr val="FFFFFF"/>
                    </a:solidFill>
                  </a:tcPr>
                </a:tc>
                <a:tc>
                  <a:txBody>
                    <a:bodyPr/>
                    <a:lstStyle/>
                    <a:p>
                      <a:pPr algn="ctr" fontAlgn="t" latinLnBrk="0"/>
                      <a:r>
                        <a:rPr lang="en-NZ" sz="1400">
                          <a:effectLst/>
                          <a:latin typeface="+mn-lt"/>
                        </a:rPr>
                        <a:t>Transferase activity</a:t>
                      </a:r>
                    </a:p>
                  </a:txBody>
                  <a:tcPr marL="42868" marR="42868" marT="42868" marB="42868"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9050" cap="flat" cmpd="sng" algn="ctr">
                      <a:solidFill>
                        <a:srgbClr val="D5D5D5"/>
                      </a:solidFill>
                      <a:prstDash val="solid"/>
                      <a:round/>
                      <a:headEnd type="none" w="med" len="med"/>
                      <a:tailEnd type="none" w="med" len="med"/>
                    </a:lnT>
                    <a:lnB w="19050" cap="flat" cmpd="sng" algn="ctr">
                      <a:solidFill>
                        <a:srgbClr val="D5D5D5"/>
                      </a:solidFill>
                      <a:prstDash val="solid"/>
                      <a:round/>
                      <a:headEnd type="none" w="med" len="med"/>
                      <a:tailEnd type="none" w="med" len="med"/>
                    </a:lnB>
                    <a:solidFill>
                      <a:srgbClr val="FFFFFF"/>
                    </a:solidFill>
                  </a:tcPr>
                </a:tc>
                <a:tc>
                  <a:txBody>
                    <a:bodyPr/>
                    <a:lstStyle/>
                    <a:p>
                      <a:pPr algn="ctr" fontAlgn="t" latinLnBrk="0"/>
                      <a:r>
                        <a:rPr lang="en-NZ" sz="1400">
                          <a:effectLst/>
                          <a:latin typeface="+mn-lt"/>
                        </a:rPr>
                        <a:t>0.043</a:t>
                      </a:r>
                    </a:p>
                  </a:txBody>
                  <a:tcPr marL="42868" marR="42868" marT="42868" marB="42868"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9050" cap="flat" cmpd="sng" algn="ctr">
                      <a:solidFill>
                        <a:srgbClr val="D5D5D5"/>
                      </a:solidFill>
                      <a:prstDash val="solid"/>
                      <a:round/>
                      <a:headEnd type="none" w="med" len="med"/>
                      <a:tailEnd type="none" w="med" len="med"/>
                    </a:lnT>
                    <a:lnB w="19050" cap="flat" cmpd="sng" algn="ctr">
                      <a:solidFill>
                        <a:srgbClr val="D5D5D5"/>
                      </a:solidFill>
                      <a:prstDash val="solid"/>
                      <a:round/>
                      <a:headEnd type="none" w="med" len="med"/>
                      <a:tailEnd type="none" w="med" len="med"/>
                    </a:lnB>
                    <a:solidFill>
                      <a:srgbClr val="FFFFFF"/>
                    </a:solidFill>
                  </a:tcPr>
                </a:tc>
                <a:tc>
                  <a:txBody>
                    <a:bodyPr/>
                    <a:lstStyle/>
                    <a:p>
                      <a:pPr algn="ctr" fontAlgn="t" latinLnBrk="0"/>
                      <a:r>
                        <a:rPr lang="en-NZ" sz="1400">
                          <a:effectLst/>
                          <a:latin typeface="+mn-lt"/>
                        </a:rPr>
                        <a:t>1,963</a:t>
                      </a:r>
                    </a:p>
                  </a:txBody>
                  <a:tcPr marL="42868" marR="42868" marT="42868" marB="42868" anchor="ctr">
                    <a:lnL w="19050" cap="flat" cmpd="sng" algn="ctr">
                      <a:solidFill>
                        <a:srgbClr val="D5D5D5"/>
                      </a:solidFill>
                      <a:prstDash val="solid"/>
                      <a:round/>
                      <a:headEnd type="none" w="med" len="med"/>
                      <a:tailEnd type="none" w="med" len="med"/>
                    </a:lnL>
                    <a:lnR w="9525" cap="flat" cmpd="sng" algn="ctr">
                      <a:solidFill>
                        <a:srgbClr val="D5D5D5"/>
                      </a:solidFill>
                      <a:prstDash val="solid"/>
                      <a:round/>
                      <a:headEnd type="none" w="med" len="med"/>
                      <a:tailEnd type="none" w="med" len="med"/>
                    </a:lnR>
                    <a:lnT w="19050" cap="flat" cmpd="sng" algn="ctr">
                      <a:solidFill>
                        <a:srgbClr val="D5D5D5"/>
                      </a:solidFill>
                      <a:prstDash val="solid"/>
                      <a:round/>
                      <a:headEnd type="none" w="med" len="med"/>
                      <a:tailEnd type="none" w="med" len="med"/>
                    </a:lnT>
                    <a:lnB w="19050" cap="flat" cmpd="sng" algn="ctr">
                      <a:solidFill>
                        <a:srgbClr val="D5D5D5"/>
                      </a:solidFill>
                      <a:prstDash val="solid"/>
                      <a:round/>
                      <a:headEnd type="none" w="med" len="med"/>
                      <a:tailEnd type="none" w="med" len="med"/>
                    </a:lnB>
                    <a:solidFill>
                      <a:srgbClr val="FFFFFF"/>
                    </a:solidFill>
                  </a:tcPr>
                </a:tc>
                <a:extLst>
                  <a:ext uri="{0D108BD9-81ED-4DB2-BD59-A6C34878D82A}">
                    <a16:rowId xmlns:a16="http://schemas.microsoft.com/office/drawing/2014/main" val="4211102544"/>
                  </a:ext>
                </a:extLst>
              </a:tr>
              <a:tr h="837808">
                <a:tc>
                  <a:txBody>
                    <a:bodyPr/>
                    <a:lstStyle/>
                    <a:p>
                      <a:pPr algn="ctr" fontAlgn="t" latinLnBrk="0"/>
                      <a:r>
                        <a:rPr lang="en-NZ" sz="1400">
                          <a:effectLst/>
                          <a:latin typeface="+mn-lt"/>
                        </a:rPr>
                        <a:t>Molecular function</a:t>
                      </a:r>
                    </a:p>
                  </a:txBody>
                  <a:tcPr marL="42868" marR="42868" marT="42868" marB="42868"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9050" cap="flat" cmpd="sng" algn="ctr">
                      <a:solidFill>
                        <a:srgbClr val="D5D5D5"/>
                      </a:solidFill>
                      <a:prstDash val="solid"/>
                      <a:round/>
                      <a:headEnd type="none" w="med" len="med"/>
                      <a:tailEnd type="none" w="med" len="med"/>
                    </a:lnT>
                    <a:lnB w="19050" cap="flat" cmpd="sng" algn="ctr">
                      <a:solidFill>
                        <a:srgbClr val="DADADA"/>
                      </a:solidFill>
                      <a:prstDash val="solid"/>
                      <a:round/>
                      <a:headEnd type="none" w="med" len="med"/>
                      <a:tailEnd type="none" w="med" len="med"/>
                    </a:lnB>
                    <a:solidFill>
                      <a:srgbClr val="FFFFFF"/>
                    </a:solidFill>
                  </a:tcPr>
                </a:tc>
                <a:tc>
                  <a:txBody>
                    <a:bodyPr/>
                    <a:lstStyle/>
                    <a:p>
                      <a:pPr algn="ctr" fontAlgn="t" latinLnBrk="0"/>
                      <a:r>
                        <a:rPr lang="en-NZ" sz="1400">
                          <a:effectLst/>
                          <a:latin typeface="+mn-lt"/>
                        </a:rPr>
                        <a:t>GO:0004674</a:t>
                      </a:r>
                    </a:p>
                  </a:txBody>
                  <a:tcPr marL="42868" marR="42868" marT="42868" marB="42868"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9050" cap="flat" cmpd="sng" algn="ctr">
                      <a:solidFill>
                        <a:srgbClr val="D5D5D5"/>
                      </a:solidFill>
                      <a:prstDash val="solid"/>
                      <a:round/>
                      <a:headEnd type="none" w="med" len="med"/>
                      <a:tailEnd type="none" w="med" len="med"/>
                    </a:lnT>
                    <a:lnB w="19050" cap="flat" cmpd="sng" algn="ctr">
                      <a:solidFill>
                        <a:srgbClr val="DADADA"/>
                      </a:solidFill>
                      <a:prstDash val="solid"/>
                      <a:round/>
                      <a:headEnd type="none" w="med" len="med"/>
                      <a:tailEnd type="none" w="med" len="med"/>
                    </a:lnB>
                    <a:solidFill>
                      <a:srgbClr val="FFFFFF"/>
                    </a:solidFill>
                  </a:tcPr>
                </a:tc>
                <a:tc>
                  <a:txBody>
                    <a:bodyPr/>
                    <a:lstStyle/>
                    <a:p>
                      <a:pPr algn="ctr" fontAlgn="t" latinLnBrk="0"/>
                      <a:r>
                        <a:rPr lang="en-US" sz="1400">
                          <a:effectLst/>
                          <a:latin typeface="+mn-lt"/>
                        </a:rPr>
                        <a:t>Protein serine/threonine kinase activity</a:t>
                      </a:r>
                    </a:p>
                  </a:txBody>
                  <a:tcPr marL="42868" marR="42868" marT="42868" marB="42868"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9050" cap="flat" cmpd="sng" algn="ctr">
                      <a:solidFill>
                        <a:srgbClr val="D5D5D5"/>
                      </a:solidFill>
                      <a:prstDash val="solid"/>
                      <a:round/>
                      <a:headEnd type="none" w="med" len="med"/>
                      <a:tailEnd type="none" w="med" len="med"/>
                    </a:lnT>
                    <a:lnB w="19050" cap="flat" cmpd="sng" algn="ctr">
                      <a:solidFill>
                        <a:srgbClr val="DADADA"/>
                      </a:solidFill>
                      <a:prstDash val="solid"/>
                      <a:round/>
                      <a:headEnd type="none" w="med" len="med"/>
                      <a:tailEnd type="none" w="med" len="med"/>
                    </a:lnB>
                    <a:solidFill>
                      <a:srgbClr val="FFFFFF"/>
                    </a:solidFill>
                  </a:tcPr>
                </a:tc>
                <a:tc>
                  <a:txBody>
                    <a:bodyPr/>
                    <a:lstStyle/>
                    <a:p>
                      <a:pPr algn="ctr" fontAlgn="t" latinLnBrk="0"/>
                      <a:r>
                        <a:rPr lang="en-NZ" sz="1400">
                          <a:effectLst/>
                          <a:latin typeface="+mn-lt"/>
                        </a:rPr>
                        <a:t>0.043</a:t>
                      </a:r>
                    </a:p>
                  </a:txBody>
                  <a:tcPr marL="42868" marR="42868" marT="42868" marB="42868" anchor="ctr">
                    <a:lnL w="19050" cap="flat" cmpd="sng" algn="ctr">
                      <a:solidFill>
                        <a:srgbClr val="D5D5D5"/>
                      </a:solidFill>
                      <a:prstDash val="solid"/>
                      <a:round/>
                      <a:headEnd type="none" w="med" len="med"/>
                      <a:tailEnd type="none" w="med" len="med"/>
                    </a:lnL>
                    <a:lnR w="19050" cap="flat" cmpd="sng" algn="ctr">
                      <a:solidFill>
                        <a:srgbClr val="D5D5D5"/>
                      </a:solidFill>
                      <a:prstDash val="solid"/>
                      <a:round/>
                      <a:headEnd type="none" w="med" len="med"/>
                      <a:tailEnd type="none" w="med" len="med"/>
                    </a:lnR>
                    <a:lnT w="19050" cap="flat" cmpd="sng" algn="ctr">
                      <a:solidFill>
                        <a:srgbClr val="D5D5D5"/>
                      </a:solidFill>
                      <a:prstDash val="solid"/>
                      <a:round/>
                      <a:headEnd type="none" w="med" len="med"/>
                      <a:tailEnd type="none" w="med" len="med"/>
                    </a:lnT>
                    <a:lnB w="19050" cap="flat" cmpd="sng" algn="ctr">
                      <a:solidFill>
                        <a:srgbClr val="DADADA"/>
                      </a:solidFill>
                      <a:prstDash val="solid"/>
                      <a:round/>
                      <a:headEnd type="none" w="med" len="med"/>
                      <a:tailEnd type="none" w="med" len="med"/>
                    </a:lnB>
                    <a:solidFill>
                      <a:srgbClr val="FFFFFF"/>
                    </a:solidFill>
                  </a:tcPr>
                </a:tc>
                <a:tc>
                  <a:txBody>
                    <a:bodyPr/>
                    <a:lstStyle/>
                    <a:p>
                      <a:pPr algn="ctr" fontAlgn="t" latinLnBrk="0"/>
                      <a:r>
                        <a:rPr lang="en-NZ" sz="1400" dirty="0">
                          <a:effectLst/>
                          <a:latin typeface="+mn-lt"/>
                        </a:rPr>
                        <a:t>654</a:t>
                      </a:r>
                    </a:p>
                  </a:txBody>
                  <a:tcPr marL="42868" marR="42868" marT="42868" marB="42868" anchor="ctr">
                    <a:lnL w="19050" cap="flat" cmpd="sng" algn="ctr">
                      <a:solidFill>
                        <a:srgbClr val="D5D5D5"/>
                      </a:solidFill>
                      <a:prstDash val="solid"/>
                      <a:round/>
                      <a:headEnd type="none" w="med" len="med"/>
                      <a:tailEnd type="none" w="med" len="med"/>
                    </a:lnL>
                    <a:lnR w="9525" cap="flat" cmpd="sng" algn="ctr">
                      <a:solidFill>
                        <a:srgbClr val="D5D5D5"/>
                      </a:solidFill>
                      <a:prstDash val="solid"/>
                      <a:round/>
                      <a:headEnd type="none" w="med" len="med"/>
                      <a:tailEnd type="none" w="med" len="med"/>
                    </a:lnR>
                    <a:lnT w="19050" cap="flat" cmpd="sng" algn="ctr">
                      <a:solidFill>
                        <a:srgbClr val="D5D5D5"/>
                      </a:solidFill>
                      <a:prstDash val="solid"/>
                      <a:round/>
                      <a:headEnd type="none" w="med" len="med"/>
                      <a:tailEnd type="none" w="med" len="med"/>
                    </a:lnT>
                    <a:lnB w="19050" cap="flat" cmpd="sng" algn="ctr">
                      <a:solidFill>
                        <a:srgbClr val="DADADA"/>
                      </a:solidFill>
                      <a:prstDash val="solid"/>
                      <a:round/>
                      <a:headEnd type="none" w="med" len="med"/>
                      <a:tailEnd type="none" w="med" len="med"/>
                    </a:lnB>
                    <a:solidFill>
                      <a:srgbClr val="FFFFFF"/>
                    </a:solidFill>
                  </a:tcPr>
                </a:tc>
                <a:extLst>
                  <a:ext uri="{0D108BD9-81ED-4DB2-BD59-A6C34878D82A}">
                    <a16:rowId xmlns:a16="http://schemas.microsoft.com/office/drawing/2014/main" val="2246841799"/>
                  </a:ext>
                </a:extLst>
              </a:tr>
            </a:tbl>
          </a:graphicData>
        </a:graphic>
      </p:graphicFrame>
    </p:spTree>
    <p:extLst>
      <p:ext uri="{BB962C8B-B14F-4D97-AF65-F5344CB8AC3E}">
        <p14:creationId xmlns:p14="http://schemas.microsoft.com/office/powerpoint/2010/main" val="2440550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C4828-0902-505E-0939-E7690FCCF55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A26DD2-0264-50CD-5E70-05AD5FCE2832}"/>
              </a:ext>
            </a:extLst>
          </p:cNvPr>
          <p:cNvSpPr>
            <a:spLocks noGrp="1"/>
          </p:cNvSpPr>
          <p:nvPr>
            <p:ph idx="1"/>
          </p:nvPr>
        </p:nvSpPr>
        <p:spPr/>
        <p:txBody>
          <a:bodyPr/>
          <a:lstStyle/>
          <a:p>
            <a:pPr>
              <a:buFont typeface="Arial" panose="020B0604020202020204" pitchFamily="34" charset="0"/>
              <a:buChar char="•"/>
            </a:pPr>
            <a:r>
              <a:rPr lang="en-NZ" dirty="0">
                <a:solidFill>
                  <a:schemeClr val="tx1"/>
                </a:solidFill>
              </a:rPr>
              <a:t>Visualisation of GWAS high-scoring markers, DE genes and genes of interest into one figure</a:t>
            </a:r>
          </a:p>
          <a:p>
            <a:pPr>
              <a:buFont typeface="Arial" panose="020B0604020202020204" pitchFamily="34" charset="0"/>
              <a:buChar char="•"/>
            </a:pPr>
            <a:endParaRPr lang="en-NZ" dirty="0">
              <a:solidFill>
                <a:schemeClr val="tx1"/>
              </a:solidFill>
            </a:endParaRPr>
          </a:p>
          <a:p>
            <a:pPr>
              <a:buFont typeface="Arial" panose="020B0604020202020204" pitchFamily="34" charset="0"/>
              <a:buChar char="•"/>
            </a:pPr>
            <a:endParaRPr lang="en-NZ" dirty="0">
              <a:solidFill>
                <a:schemeClr val="tx1"/>
              </a:solidFill>
            </a:endParaRPr>
          </a:p>
          <a:p>
            <a:pPr>
              <a:buFont typeface="Arial" panose="020B0604020202020204" pitchFamily="34" charset="0"/>
              <a:buChar char="•"/>
            </a:pPr>
            <a:endParaRPr lang="en-NZ" dirty="0">
              <a:solidFill>
                <a:schemeClr val="tx1"/>
              </a:solidFill>
            </a:endParaRPr>
          </a:p>
          <a:p>
            <a:pPr>
              <a:buFont typeface="Arial" panose="020B0604020202020204" pitchFamily="34" charset="0"/>
              <a:buChar char="•"/>
            </a:pPr>
            <a:endParaRPr lang="en-NZ" dirty="0">
              <a:solidFill>
                <a:schemeClr val="tx1"/>
              </a:solidFill>
            </a:endParaRPr>
          </a:p>
          <a:p>
            <a:pPr>
              <a:buFont typeface="Arial" panose="020B0604020202020204" pitchFamily="34" charset="0"/>
              <a:buChar char="•"/>
            </a:pPr>
            <a:endParaRPr lang="en-NZ" dirty="0">
              <a:solidFill>
                <a:schemeClr val="tx1"/>
              </a:solidFill>
            </a:endParaRPr>
          </a:p>
          <a:p>
            <a:pPr>
              <a:buFont typeface="Arial" panose="020B0604020202020204" pitchFamily="34" charset="0"/>
              <a:buChar char="•"/>
            </a:pPr>
            <a:endParaRPr lang="en-NZ" dirty="0">
              <a:solidFill>
                <a:schemeClr val="tx1"/>
              </a:solidFill>
            </a:endParaRPr>
          </a:p>
          <a:p>
            <a:pPr>
              <a:buFont typeface="Arial" panose="020B0604020202020204" pitchFamily="34" charset="0"/>
              <a:buChar char="•"/>
            </a:pPr>
            <a:endParaRPr lang="en-NZ" dirty="0">
              <a:solidFill>
                <a:schemeClr val="tx1"/>
              </a:solidFill>
            </a:endParaRPr>
          </a:p>
          <a:p>
            <a:pPr>
              <a:buFont typeface="Arial" panose="020B0604020202020204" pitchFamily="34" charset="0"/>
              <a:buChar char="•"/>
            </a:pPr>
            <a:endParaRPr lang="en-NZ" dirty="0">
              <a:solidFill>
                <a:schemeClr val="tx1"/>
              </a:solidFill>
            </a:endParaRPr>
          </a:p>
          <a:p>
            <a:pPr marL="0" indent="0">
              <a:buNone/>
            </a:pPr>
            <a:endParaRPr lang="en-NZ" dirty="0">
              <a:solidFill>
                <a:schemeClr val="tx1"/>
              </a:solidFill>
            </a:endParaRPr>
          </a:p>
          <a:p>
            <a:pPr>
              <a:buFont typeface="Arial" panose="020B0604020202020204" pitchFamily="34" charset="0"/>
              <a:buChar char="•"/>
            </a:pPr>
            <a:r>
              <a:rPr lang="en-NZ" dirty="0">
                <a:solidFill>
                  <a:schemeClr val="tx1"/>
                </a:solidFill>
              </a:rPr>
              <a:t>Implemented in the </a:t>
            </a:r>
            <a:r>
              <a:rPr lang="en-NZ" dirty="0" err="1">
                <a:solidFill>
                  <a:schemeClr val="tx1"/>
                </a:solidFill>
              </a:rPr>
              <a:t>hidecan</a:t>
            </a:r>
            <a:r>
              <a:rPr lang="en-NZ" dirty="0">
                <a:solidFill>
                  <a:schemeClr val="tx1"/>
                </a:solidFill>
              </a:rPr>
              <a:t> R package</a:t>
            </a:r>
          </a:p>
          <a:p>
            <a:pPr marL="0" indent="0">
              <a:buNone/>
            </a:pPr>
            <a:endParaRPr lang="en-NZ" dirty="0">
              <a:solidFill>
                <a:schemeClr val="tx1"/>
              </a:solidFill>
            </a:endParaRPr>
          </a:p>
        </p:txBody>
      </p:sp>
      <p:sp>
        <p:nvSpPr>
          <p:cNvPr id="3" name="Title 2">
            <a:extLst>
              <a:ext uri="{FF2B5EF4-FFF2-40B4-BE49-F238E27FC236}">
                <a16:creationId xmlns:a16="http://schemas.microsoft.com/office/drawing/2014/main" id="{DF619FAE-7484-7C1D-BF3B-B62E7D23D336}"/>
              </a:ext>
            </a:extLst>
          </p:cNvPr>
          <p:cNvSpPr>
            <a:spLocks noGrp="1"/>
          </p:cNvSpPr>
          <p:nvPr>
            <p:ph type="title"/>
          </p:nvPr>
        </p:nvSpPr>
        <p:spPr/>
        <p:txBody>
          <a:bodyPr/>
          <a:lstStyle/>
          <a:p>
            <a:r>
              <a:rPr lang="en-NZ" dirty="0"/>
              <a:t>HIDECAN plots</a:t>
            </a:r>
          </a:p>
        </p:txBody>
      </p:sp>
      <p:grpSp>
        <p:nvGrpSpPr>
          <p:cNvPr id="8" name="Group 7">
            <a:extLst>
              <a:ext uri="{FF2B5EF4-FFF2-40B4-BE49-F238E27FC236}">
                <a16:creationId xmlns:a16="http://schemas.microsoft.com/office/drawing/2014/main" id="{9F517379-9FDF-34A2-CF73-BC2475DBF2EA}"/>
              </a:ext>
            </a:extLst>
          </p:cNvPr>
          <p:cNvGrpSpPr>
            <a:grpSpLocks noChangeAspect="1"/>
          </p:cNvGrpSpPr>
          <p:nvPr/>
        </p:nvGrpSpPr>
        <p:grpSpPr>
          <a:xfrm>
            <a:off x="1797920" y="2325630"/>
            <a:ext cx="8596159" cy="2444471"/>
            <a:chOff x="3005215" y="1743075"/>
            <a:chExt cx="6451205" cy="1834515"/>
          </a:xfrm>
        </p:grpSpPr>
        <p:sp>
          <p:nvSpPr>
            <p:cNvPr id="7" name="Rectangle 6">
              <a:extLst>
                <a:ext uri="{FF2B5EF4-FFF2-40B4-BE49-F238E27FC236}">
                  <a16:creationId xmlns:a16="http://schemas.microsoft.com/office/drawing/2014/main" id="{0EAC1907-7475-88E1-F9CB-213F87FC82BE}"/>
                </a:ext>
              </a:extLst>
            </p:cNvPr>
            <p:cNvSpPr/>
            <p:nvPr/>
          </p:nvSpPr>
          <p:spPr bwMode="auto">
            <a:xfrm>
              <a:off x="3005215" y="1743075"/>
              <a:ext cx="6451205" cy="183451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NZ" sz="2400" b="0" i="0" u="none" strike="noStrike" cap="none" normalizeH="0" baseline="0" dirty="0">
                <a:ln>
                  <a:noFill/>
                </a:ln>
                <a:solidFill>
                  <a:schemeClr val="tx1"/>
                </a:solidFill>
                <a:effectLst/>
                <a:latin typeface="Arial" charset="0"/>
                <a:ea typeface="ＭＳ Ｐゴシック" pitchFamily="-112" charset="-128"/>
              </a:endParaRPr>
            </a:p>
          </p:txBody>
        </p:sp>
        <p:grpSp>
          <p:nvGrpSpPr>
            <p:cNvPr id="6" name="Group 5">
              <a:extLst>
                <a:ext uri="{FF2B5EF4-FFF2-40B4-BE49-F238E27FC236}">
                  <a16:creationId xmlns:a16="http://schemas.microsoft.com/office/drawing/2014/main" id="{451C1202-99F6-4C4F-64EB-B88A5851432E}"/>
                </a:ext>
              </a:extLst>
            </p:cNvPr>
            <p:cNvGrpSpPr/>
            <p:nvPr/>
          </p:nvGrpSpPr>
          <p:grpSpPr>
            <a:xfrm>
              <a:off x="3063833" y="1798318"/>
              <a:ext cx="6333968" cy="1724028"/>
              <a:chOff x="3005215" y="2028825"/>
              <a:chExt cx="6333968" cy="1724028"/>
            </a:xfrm>
          </p:grpSpPr>
          <p:pic>
            <p:nvPicPr>
              <p:cNvPr id="4" name="Picture 3">
                <a:extLst>
                  <a:ext uri="{FF2B5EF4-FFF2-40B4-BE49-F238E27FC236}">
                    <a16:creationId xmlns:a16="http://schemas.microsoft.com/office/drawing/2014/main" id="{7FB50412-B03B-BBBC-E130-3003E18A6FEE}"/>
                  </a:ext>
                </a:extLst>
              </p:cNvPr>
              <p:cNvPicPr>
                <a:picLocks noChangeAspect="1"/>
              </p:cNvPicPr>
              <p:nvPr/>
            </p:nvPicPr>
            <p:blipFill rotWithShape="1">
              <a:blip r:embed="rId2"/>
              <a:srcRect t="14584" b="70416"/>
              <a:stretch/>
            </p:blipFill>
            <p:spPr>
              <a:xfrm>
                <a:off x="3005216" y="2028825"/>
                <a:ext cx="6333967" cy="1028701"/>
              </a:xfrm>
              <a:prstGeom prst="rect">
                <a:avLst/>
              </a:prstGeom>
            </p:spPr>
          </p:pic>
          <p:pic>
            <p:nvPicPr>
              <p:cNvPr id="5" name="Picture 4">
                <a:extLst>
                  <a:ext uri="{FF2B5EF4-FFF2-40B4-BE49-F238E27FC236}">
                    <a16:creationId xmlns:a16="http://schemas.microsoft.com/office/drawing/2014/main" id="{B20442F6-329D-BB94-2F3F-B0B4DBFD8034}"/>
                  </a:ext>
                </a:extLst>
              </p:cNvPr>
              <p:cNvPicPr>
                <a:picLocks noChangeAspect="1"/>
              </p:cNvPicPr>
              <p:nvPr/>
            </p:nvPicPr>
            <p:blipFill rotWithShape="1">
              <a:blip r:embed="rId2"/>
              <a:srcRect t="89861"/>
              <a:stretch/>
            </p:blipFill>
            <p:spPr>
              <a:xfrm>
                <a:off x="3005215" y="3057526"/>
                <a:ext cx="6333967" cy="695327"/>
              </a:xfrm>
              <a:prstGeom prst="rect">
                <a:avLst/>
              </a:prstGeom>
            </p:spPr>
          </p:pic>
        </p:grpSp>
      </p:grpSp>
      <p:pic>
        <p:nvPicPr>
          <p:cNvPr id="9" name="Picture 8">
            <a:extLst>
              <a:ext uri="{FF2B5EF4-FFF2-40B4-BE49-F238E27FC236}">
                <a16:creationId xmlns:a16="http://schemas.microsoft.com/office/drawing/2014/main" id="{4F48CCD3-C67A-1A03-E5D1-31169FC064C7}"/>
              </a:ext>
            </a:extLst>
          </p:cNvPr>
          <p:cNvPicPr>
            <a:picLocks noChangeAspect="1"/>
          </p:cNvPicPr>
          <p:nvPr/>
        </p:nvPicPr>
        <p:blipFill>
          <a:blip r:embed="rId3"/>
          <a:stretch>
            <a:fillRect/>
          </a:stretch>
        </p:blipFill>
        <p:spPr>
          <a:xfrm>
            <a:off x="5831226" y="5144564"/>
            <a:ext cx="1223850" cy="1417586"/>
          </a:xfrm>
          <a:prstGeom prst="rect">
            <a:avLst/>
          </a:prstGeom>
        </p:spPr>
      </p:pic>
    </p:spTree>
    <p:extLst>
      <p:ext uri="{BB962C8B-B14F-4D97-AF65-F5344CB8AC3E}">
        <p14:creationId xmlns:p14="http://schemas.microsoft.com/office/powerpoint/2010/main" val="1979388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FR_1">
  <a:themeElements>
    <a:clrScheme name="Custom 43">
      <a:dk1>
        <a:srgbClr val="000000"/>
      </a:dk1>
      <a:lt1>
        <a:srgbClr val="FFFFFF"/>
      </a:lt1>
      <a:dk2>
        <a:srgbClr val="3E5D58"/>
      </a:dk2>
      <a:lt2>
        <a:srgbClr val="ECF0EF"/>
      </a:lt2>
      <a:accent1>
        <a:srgbClr val="79BC64"/>
      </a:accent1>
      <a:accent2>
        <a:srgbClr val="BDDEB2"/>
      </a:accent2>
      <a:accent3>
        <a:srgbClr val="24A3BE"/>
      </a:accent3>
      <a:accent4>
        <a:srgbClr val="BA7DAA"/>
      </a:accent4>
      <a:accent5>
        <a:srgbClr val="FFB549"/>
      </a:accent5>
      <a:accent6>
        <a:srgbClr val="DDBED3"/>
      </a:accent6>
      <a:hlink>
        <a:srgbClr val="000000"/>
      </a:hlink>
      <a:folHlink>
        <a:srgbClr val="C1CCC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NZ" sz="2400" b="0" i="0" u="none" strike="noStrike" cap="none" normalizeH="0" baseline="0" smtClean="0">
            <a:ln>
              <a:noFill/>
            </a:ln>
            <a:solidFill>
              <a:schemeClr val="tx1"/>
            </a:solidFill>
            <a:effectLst/>
            <a:latin typeface="Arial" charset="0"/>
            <a:ea typeface="ＭＳ Ｐゴシック" pitchFamily="-11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NZ" sz="2400" b="0" i="0" u="none" strike="noStrike" cap="none" normalizeH="0" baseline="0" smtClean="0">
            <a:ln>
              <a:noFill/>
            </a:ln>
            <a:solidFill>
              <a:schemeClr val="tx1"/>
            </a:solidFill>
            <a:effectLst/>
            <a:latin typeface="Arial" charset="0"/>
            <a:ea typeface="ＭＳ Ｐゴシック" pitchFamily="-112" charset="-128"/>
          </a:defRPr>
        </a:defPPr>
      </a:lstStyle>
    </a:lnDef>
    <a:txDef>
      <a:spPr>
        <a:noFill/>
      </a:spPr>
      <a:bodyPr wrap="square" rtlCol="0">
        <a:spAutoFit/>
      </a:bodyPr>
      <a:lstStyle>
        <a:defPPr algn="l">
          <a:defRPr sz="2000" dirty="0" err="1" smtClean="0">
            <a:solidFill>
              <a:schemeClr val="tx2"/>
            </a:solidFill>
          </a:defRPr>
        </a:defPPr>
      </a:lstStyle>
    </a:txDef>
  </a:objectDefaults>
  <a:extraClrSchemeLst>
    <a:extraClrScheme>
      <a:clrScheme name="PFR_template 1">
        <a:dk1>
          <a:srgbClr val="000000"/>
        </a:dk1>
        <a:lt1>
          <a:srgbClr val="FFFFFF"/>
        </a:lt1>
        <a:dk2>
          <a:srgbClr val="506860"/>
        </a:dk2>
        <a:lt2>
          <a:srgbClr val="808080"/>
        </a:lt2>
        <a:accent1>
          <a:srgbClr val="CACECE"/>
        </a:accent1>
        <a:accent2>
          <a:srgbClr val="FF0000"/>
        </a:accent2>
        <a:accent3>
          <a:srgbClr val="FFFFFF"/>
        </a:accent3>
        <a:accent4>
          <a:srgbClr val="000000"/>
        </a:accent4>
        <a:accent5>
          <a:srgbClr val="E1E3E3"/>
        </a:accent5>
        <a:accent6>
          <a:srgbClr val="E70000"/>
        </a:accent6>
        <a:hlink>
          <a:srgbClr val="4C4C4C"/>
        </a:hlink>
        <a:folHlink>
          <a:srgbClr val="99CC00"/>
        </a:folHlink>
      </a:clrScheme>
      <a:clrMap bg1="lt1" tx1="dk1" bg2="lt2" tx2="dk2" accent1="accent1" accent2="accent2" accent3="accent3" accent4="accent4" accent5="accent5" accent6="accent6" hlink="hlink" folHlink="folHlink"/>
    </a:extraClrScheme>
    <a:extraClrScheme>
      <a:clrScheme name="PFR_template 2">
        <a:dk1>
          <a:srgbClr val="000000"/>
        </a:dk1>
        <a:lt1>
          <a:srgbClr val="FFFFFF"/>
        </a:lt1>
        <a:dk2>
          <a:srgbClr val="506860"/>
        </a:dk2>
        <a:lt2>
          <a:srgbClr val="808080"/>
        </a:lt2>
        <a:accent1>
          <a:srgbClr val="CACECE"/>
        </a:accent1>
        <a:accent2>
          <a:srgbClr val="ECEFF0"/>
        </a:accent2>
        <a:accent3>
          <a:srgbClr val="FFFFFF"/>
        </a:accent3>
        <a:accent4>
          <a:srgbClr val="000000"/>
        </a:accent4>
        <a:accent5>
          <a:srgbClr val="E1E3E3"/>
        </a:accent5>
        <a:accent6>
          <a:srgbClr val="D6D9D9"/>
        </a:accent6>
        <a:hlink>
          <a:srgbClr val="4C4C4C"/>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FR_Blank.potx  -  Read-Only" id="{221ADB96-2E4A-4B55-B0F0-ECFCFFE3F3BE}" vid="{E22A732E-C3C0-4DC1-965F-1FC2DC81AB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PFR_Blank_Template</Template>
  <TotalTime>545</TotalTime>
  <Words>1154</Words>
  <Application>Microsoft Office PowerPoint</Application>
  <PresentationFormat>Widescreen</PresentationFormat>
  <Paragraphs>154</Paragraphs>
  <Slides>15</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Lucida Grande</vt:lpstr>
      <vt:lpstr>System Font Regular</vt:lpstr>
      <vt:lpstr>PFR_1</vt:lpstr>
      <vt:lpstr>Investigating the genetic components of tuber bruising in a breeding population of tetraploid potatoes</vt:lpstr>
      <vt:lpstr>The research question</vt:lpstr>
      <vt:lpstr>The experiment</vt:lpstr>
      <vt:lpstr>The multi-omics data</vt:lpstr>
      <vt:lpstr>PCA on the genomics data</vt:lpstr>
      <vt:lpstr>GWAS analysis with GWASpoly R package</vt:lpstr>
      <vt:lpstr>Comparing GWAS settings</vt:lpstr>
      <vt:lpstr>Differential expression with transcriptomics data</vt:lpstr>
      <vt:lpstr>HIDECAN plots</vt:lpstr>
      <vt:lpstr>Multi-omics network analysis</vt:lpstr>
      <vt:lpstr>Multi-omics analysis</vt:lpstr>
      <vt:lpstr>Acknowledgments</vt:lpstr>
      <vt:lpstr>PowerPoint Presentation</vt:lpstr>
      <vt:lpstr>Presentation disclaimer</vt:lpstr>
      <vt:lpstr>Genomics data pre-processing</vt:lpstr>
    </vt:vector>
  </TitlesOfParts>
  <Company>Plant and Food Research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Olivia Angelin-Bonnet</dc:creator>
  <cp:lastModifiedBy>Olivia Angelin-Bonnet</cp:lastModifiedBy>
  <cp:revision>15</cp:revision>
  <dcterms:created xsi:type="dcterms:W3CDTF">2024-04-02T22:02:34Z</dcterms:created>
  <dcterms:modified xsi:type="dcterms:W3CDTF">2024-04-10T00:57:59Z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d8f3512-c98a-4fbc-ad6e-3260f1cde3f8_Enabled">
    <vt:lpwstr>true</vt:lpwstr>
  </property>
  <property fmtid="{D5CDD505-2E9C-101B-9397-08002B2CF9AE}" pid="3" name="MSIP_Label_8d8f3512-c98a-4fbc-ad6e-3260f1cde3f8_SetDate">
    <vt:lpwstr>2023-04-03T06:16:17Z</vt:lpwstr>
  </property>
  <property fmtid="{D5CDD505-2E9C-101B-9397-08002B2CF9AE}" pid="4" name="MSIP_Label_8d8f3512-c98a-4fbc-ad6e-3260f1cde3f8_Method">
    <vt:lpwstr>Standard</vt:lpwstr>
  </property>
  <property fmtid="{D5CDD505-2E9C-101B-9397-08002B2CF9AE}" pid="5" name="MSIP_Label_8d8f3512-c98a-4fbc-ad6e-3260f1cde3f8_Name">
    <vt:lpwstr>Internal</vt:lpwstr>
  </property>
  <property fmtid="{D5CDD505-2E9C-101B-9397-08002B2CF9AE}" pid="6" name="MSIP_Label_8d8f3512-c98a-4fbc-ad6e-3260f1cde3f8_SiteId">
    <vt:lpwstr>6ca75ef7-2c66-42e7-af2c-6502153a7e3a</vt:lpwstr>
  </property>
  <property fmtid="{D5CDD505-2E9C-101B-9397-08002B2CF9AE}" pid="7" name="MSIP_Label_8d8f3512-c98a-4fbc-ad6e-3260f1cde3f8_ActionId">
    <vt:lpwstr>f4593947-cfdc-467a-8009-1fe9f4c865ae</vt:lpwstr>
  </property>
  <property fmtid="{D5CDD505-2E9C-101B-9397-08002B2CF9AE}" pid="8" name="MSIP_Label_8d8f3512-c98a-4fbc-ad6e-3260f1cde3f8_ContentBits">
    <vt:lpwstr>0</vt:lpwstr>
  </property>
</Properties>
</file>